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3" r:id="rId4"/>
    <p:sldMasterId id="2147483662" r:id="rId5"/>
  </p:sldMasterIdLst>
  <p:notesMasterIdLst>
    <p:notesMasterId r:id="rId8"/>
  </p:notesMasterIdLst>
  <p:handoutMasterIdLst>
    <p:handoutMasterId r:id="rId9"/>
  </p:handoutMasterIdLst>
  <p:sldIdLst>
    <p:sldId id="288" r:id="rId6"/>
    <p:sldId id="286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Light" panose="00000400000000000000" pitchFamily="2" charset="0"/>
      <p:regular r:id="rId18"/>
      <p:italic r:id="rId19"/>
    </p:embeddedFont>
    <p:embeddedFont>
      <p:font typeface="Montserrat Medium" panose="00000600000000000000" pitchFamily="2" charset="0"/>
      <p:regular r:id="rId20"/>
      <p:italic r:id="rId21"/>
    </p:embeddedFont>
    <p:embeddedFont>
      <p:font typeface="Montserrat SemiBold" panose="000007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Light" panose="02000000000000000000" pitchFamily="2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C75EE0-FDFD-8147-BA0D-964FEF7391EA}">
          <p14:sldIdLst>
            <p14:sldId id="288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088E15-1652-910E-192A-86C3D2AF715A}" name="Justin St. Pierre (Catholic Education Office of WA - West Leederville)" initials="JSP(EOoWWL" userId="S::Justin.St.Pierre@cewa.edu.au::24c84b6f-a324-435b-ba88-d688c36c30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C6"/>
    <a:srgbClr val="03045E"/>
    <a:srgbClr val="222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0C2D3-1E41-4EBD-8EE0-0E8F76411B2F}" v="5" dt="2024-01-31T06:25:53.78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3"/>
    <p:restoredTop sz="96327"/>
  </p:normalViewPr>
  <p:slideViewPr>
    <p:cSldViewPr snapToGrid="0">
      <p:cViewPr varScale="1">
        <p:scale>
          <a:sx n="60" d="100"/>
          <a:sy n="60" d="100"/>
        </p:scale>
        <p:origin x="9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50" d="100"/>
          <a:sy n="150" d="100"/>
        </p:scale>
        <p:origin x="49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76BC9F-C14E-4D69-C4AB-39EFC3BF3E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F5ECC-1E1A-06F0-F386-2018C94F9A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1F052-77DE-964A-85D0-4033ABD469D8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D8495-608E-A187-15F8-AF4E9A7E4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FF682-8185-FC32-5A52-623FD7E612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7D5C-F78E-0249-BFBA-471198C56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4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FD3D3-212C-B04F-8CE3-B9690E7EA3F0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BF1CA-523D-204F-A08B-214094ED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9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ection Cov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25" y="2311450"/>
            <a:ext cx="5534516" cy="1866169"/>
          </a:xfrm>
        </p:spPr>
        <p:txBody>
          <a:bodyPr lIns="0" rIns="0" anchor="b">
            <a:normAutofit/>
          </a:bodyPr>
          <a:lstStyle>
            <a:lvl1pPr algn="l">
              <a:defRPr sz="4400" b="0" i="0" spc="-150">
                <a:solidFill>
                  <a:schemeClr val="bg2">
                    <a:lumMod val="25000"/>
                  </a:schemeClr>
                </a:solidFill>
                <a:latin typeface="Montserrat" pitchFamily="2" charset="77"/>
              </a:defRPr>
            </a:lvl1pPr>
          </a:lstStyle>
          <a:p>
            <a:br>
              <a:rPr lang="en-US" dirty="0"/>
            </a:br>
            <a:r>
              <a:rPr lang="en-US" dirty="0"/>
              <a:t>Insert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880740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a heading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F53293B7-9D3C-CE65-51EA-05B84B80D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6378" y="6033752"/>
            <a:ext cx="3385621" cy="82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4486" y="1065133"/>
            <a:ext cx="2518754" cy="2217563"/>
          </a:xfrm>
        </p:spPr>
        <p:txBody>
          <a:bodyPr lIns="0" rIns="0" anchor="t">
            <a:noAutofit/>
          </a:bodyPr>
          <a:lstStyle>
            <a:lvl1pPr algn="l">
              <a:defRPr sz="2800" b="0" i="0" spc="-15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Insert slide heading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E4BFC0-218F-5362-F816-B9466537E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259844"/>
            <a:ext cx="49183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9F8AE7F-62BF-284D-AFA0-7F27D91F37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6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a heading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F53293B7-9D3C-CE65-51EA-05B84B80D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6378" y="6033752"/>
            <a:ext cx="3385621" cy="82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4486" y="1065133"/>
            <a:ext cx="2518754" cy="2217563"/>
          </a:xfrm>
        </p:spPr>
        <p:txBody>
          <a:bodyPr lIns="0" rIns="0" anchor="t">
            <a:noAutofit/>
          </a:bodyPr>
          <a:lstStyle>
            <a:lvl1pPr algn="l">
              <a:defRPr sz="2800" b="0" i="0" spc="-15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Insert slide heading here</a:t>
            </a:r>
          </a:p>
        </p:txBody>
      </p:sp>
      <p:pic>
        <p:nvPicPr>
          <p:cNvPr id="13" name="Picture 12" descr="A blue and white cross&#10;&#10;Description automatically generated">
            <a:extLst>
              <a:ext uri="{FF2B5EF4-FFF2-40B4-BE49-F238E27FC236}">
                <a16:creationId xmlns:a16="http://schemas.microsoft.com/office/drawing/2014/main" id="{2EF65EDA-D893-EE34-68DB-911A46FD7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594" y="370189"/>
            <a:ext cx="373919" cy="35868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E4BFC0-218F-5362-F816-B9466537E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259844"/>
            <a:ext cx="49183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9F8AE7F-62BF-284D-AFA0-7F27D91F37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3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6B8101E-C98F-4868-A3CE-6604B46890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1521" y="804672"/>
            <a:ext cx="4548448" cy="5248656"/>
          </a:xfrm>
          <a:prstGeom prst="roundRect">
            <a:avLst>
              <a:gd name="adj" fmla="val 0"/>
            </a:avLst>
          </a:prstGeom>
          <a:pattFill prst="pct80">
            <a:fgClr>
              <a:schemeClr val="tx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307-C4F4-FEB6-FF15-F2424C7961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71030" y="1619838"/>
            <a:ext cx="5630759" cy="747628"/>
          </a:xfrm>
        </p:spPr>
        <p:txBody>
          <a:bodyPr lIns="0" rIns="0" anchor="b">
            <a:normAutofit/>
          </a:bodyPr>
          <a:lstStyle>
            <a:lvl1pPr algn="l">
              <a:defRPr sz="2800" b="0" i="0" spc="-15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965D0B0F-7A12-28F9-E6B0-6CE864A2F3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1032" y="2589102"/>
            <a:ext cx="5630760" cy="2779776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241457-4BCD-7D2E-84A7-753F4167E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259844"/>
            <a:ext cx="49183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9F8AE7F-62BF-284D-AFA0-7F27D91F37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2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08447638-61BC-68AE-02BA-6DC74FA7B2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486" y="1525721"/>
            <a:ext cx="11103026" cy="2395729"/>
          </a:xfrm>
        </p:spPr>
        <p:txBody>
          <a:bodyPr lIns="0" rIns="0" anchor="b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“Insert quote here”</a:t>
            </a:r>
            <a:endParaRPr lang="en-US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E51B84CA-BD62-27E0-7F6A-2315EC4C3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4486" y="3976314"/>
            <a:ext cx="11103026" cy="301756"/>
          </a:xfrm>
        </p:spPr>
        <p:txBody>
          <a:bodyPr lIns="0" rIns="0" anchor="t"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Name,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3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5BF93B03-882C-8DBE-3409-32E02D8D2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09" y="2333332"/>
            <a:ext cx="4715781" cy="1715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F83A1-0033-B795-0220-1DA7D51DE501}"/>
              </a:ext>
            </a:extLst>
          </p:cNvPr>
          <p:cNvSpPr txBox="1"/>
          <p:nvPr userDrawn="1"/>
        </p:nvSpPr>
        <p:spPr>
          <a:xfrm>
            <a:off x="3049524" y="4359902"/>
            <a:ext cx="6099048" cy="369332"/>
          </a:xfrm>
          <a:prstGeom prst="rect">
            <a:avLst/>
          </a:prstGeom>
          <a:noFill/>
        </p:spPr>
        <p:txBody>
          <a:bodyPr wrap="square" lIns="0" tIns="46800" rIns="0">
            <a:spAutoFit/>
          </a:bodyPr>
          <a:lstStyle/>
          <a:p>
            <a:pPr lvl="0" algn="ctr"/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cna.catholic.edu.au</a:t>
            </a:r>
            <a:endParaRPr lang="en-US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97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BE1281E1-E914-B0ED-E3D4-D35527309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109" y="2333331"/>
            <a:ext cx="4715781" cy="17158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BEC8F8-187C-44DD-E7E6-C9E348E640A6}"/>
              </a:ext>
            </a:extLst>
          </p:cNvPr>
          <p:cNvSpPr txBox="1"/>
          <p:nvPr userDrawn="1"/>
        </p:nvSpPr>
        <p:spPr>
          <a:xfrm>
            <a:off x="3049524" y="4359902"/>
            <a:ext cx="6099048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lvl="0" algn="ctr"/>
            <a:r>
              <a:rPr lang="en-GB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cna.catholic.edu.au</a:t>
            </a:r>
            <a:endParaRPr lang="en-US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with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C6F2843-52FB-5224-A90E-1E529B0D7F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25" y="2490947"/>
            <a:ext cx="5534516" cy="1866169"/>
          </a:xfrm>
        </p:spPr>
        <p:txBody>
          <a:bodyPr lIns="0" rIns="0" anchor="b">
            <a:normAutofit/>
          </a:bodyPr>
          <a:lstStyle>
            <a:lvl1pPr algn="l">
              <a:defRPr sz="4400" b="0" i="0" spc="-1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br>
              <a:rPr lang="en-US" dirty="0"/>
            </a:br>
            <a:r>
              <a:rPr lang="en-US" dirty="0"/>
              <a:t>Insert section title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14A07C44-9177-C38C-F08A-1D1EB0675D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95474" y="1321416"/>
            <a:ext cx="4235042" cy="4235042"/>
          </a:xfrm>
          <a:prstGeom prst="ellipse">
            <a:avLst/>
          </a:pr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91750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ion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451" y="1719072"/>
            <a:ext cx="8068765" cy="1866169"/>
          </a:xfrm>
        </p:spPr>
        <p:txBody>
          <a:bodyPr lIns="0" rIns="0" anchor="b">
            <a:normAutofit/>
          </a:bodyPr>
          <a:lstStyle>
            <a:lvl1pPr algn="l">
              <a:defRPr sz="4400" b="0" i="0" spc="-1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br>
              <a:rPr lang="en-US" dirty="0"/>
            </a:br>
            <a:r>
              <a:rPr lang="en-US" dirty="0"/>
              <a:t>Insert section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242E7-9B69-D9BB-24C2-6742362592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451" y="3677317"/>
            <a:ext cx="8068765" cy="764635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section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3700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wardship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451" y="1719072"/>
            <a:ext cx="8068765" cy="1866169"/>
          </a:xfrm>
        </p:spPr>
        <p:txBody>
          <a:bodyPr lIns="0" rIns="0" anchor="b">
            <a:normAutofit/>
          </a:bodyPr>
          <a:lstStyle>
            <a:lvl1pPr algn="l">
              <a:defRPr sz="4400" b="0" i="0" spc="-1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br>
              <a:rPr lang="en-US" dirty="0"/>
            </a:br>
            <a:r>
              <a:rPr lang="en-US" dirty="0"/>
              <a:t>Insert section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242E7-9B69-D9BB-24C2-6742362592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451" y="3677317"/>
            <a:ext cx="8068765" cy="764635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section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0694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cation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451" y="1719072"/>
            <a:ext cx="8068765" cy="1866169"/>
          </a:xfrm>
        </p:spPr>
        <p:txBody>
          <a:bodyPr lIns="0" rIns="0" anchor="b">
            <a:normAutofit/>
          </a:bodyPr>
          <a:lstStyle>
            <a:lvl1pPr algn="l">
              <a:defRPr sz="4400" b="0" i="0" spc="-1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br>
              <a:rPr lang="en-US" dirty="0"/>
            </a:br>
            <a:r>
              <a:rPr lang="en-US" dirty="0"/>
              <a:t>Insert section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242E7-9B69-D9BB-24C2-6742362592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451" y="3677317"/>
            <a:ext cx="8068765" cy="764635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section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5943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ology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7451" y="1719072"/>
            <a:ext cx="8068765" cy="1866169"/>
          </a:xfrm>
        </p:spPr>
        <p:txBody>
          <a:bodyPr lIns="0" rIns="0" anchor="b">
            <a:normAutofit/>
          </a:bodyPr>
          <a:lstStyle>
            <a:lvl1pPr algn="l">
              <a:defRPr sz="4400" b="0" i="0" spc="-15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br>
              <a:rPr lang="en-US" dirty="0"/>
            </a:br>
            <a:r>
              <a:rPr lang="en-US" dirty="0"/>
              <a:t>Insert section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242E7-9B69-D9BB-24C2-6742362592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7451" y="3677317"/>
            <a:ext cx="8068765" cy="764635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section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9766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F53293B7-9D3C-CE65-51EA-05B84B80D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6378" y="6033752"/>
            <a:ext cx="3385621" cy="82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4486" y="370189"/>
            <a:ext cx="10263722" cy="435771"/>
          </a:xfrm>
        </p:spPr>
        <p:txBody>
          <a:bodyPr lIns="0" rIns="0" anchor="t">
            <a:noAutofit/>
          </a:bodyPr>
          <a:lstStyle>
            <a:lvl1pPr algn="l">
              <a:defRPr sz="2800" b="0" i="0" spc="-15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Insert slide heading here</a:t>
            </a:r>
          </a:p>
        </p:txBody>
      </p:sp>
      <p:pic>
        <p:nvPicPr>
          <p:cNvPr id="13" name="Picture 12" descr="A blue and white cross&#10;&#10;Description automatically generated">
            <a:extLst>
              <a:ext uri="{FF2B5EF4-FFF2-40B4-BE49-F238E27FC236}">
                <a16:creationId xmlns:a16="http://schemas.microsoft.com/office/drawing/2014/main" id="{2EF65EDA-D893-EE34-68DB-911A46FD7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594" y="370189"/>
            <a:ext cx="373919" cy="35868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E4BFC0-218F-5362-F816-B9466537E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259844"/>
            <a:ext cx="49183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9F8AE7F-62BF-284D-AFA0-7F27D91F3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A32D03-A725-9F2E-3AC8-02732F181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485" y="824248"/>
            <a:ext cx="10263721" cy="301756"/>
          </a:xfrm>
        </p:spPr>
        <p:txBody>
          <a:bodyPr lIns="0" r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Insert subheading here (optional)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0081C89-BD43-0C12-E1EA-A36A59C2FA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485" y="1481328"/>
            <a:ext cx="11103027" cy="4381384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F5E50D3-52DE-3F02-910F-BC058D031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484" y="6259845"/>
            <a:ext cx="9897964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For additional text, references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7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7B5027A-6BFE-89FD-D308-31DB716B7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6379" y="6033752"/>
            <a:ext cx="3385621" cy="82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4486" y="370189"/>
            <a:ext cx="10263722" cy="435771"/>
          </a:xfrm>
        </p:spPr>
        <p:txBody>
          <a:bodyPr lIns="0" rIns="0" anchor="t">
            <a:noAutofit/>
          </a:bodyPr>
          <a:lstStyle>
            <a:lvl1pPr algn="l">
              <a:defRPr sz="2800" b="0" i="0" spc="-15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Insert slide heading here</a:t>
            </a:r>
          </a:p>
        </p:txBody>
      </p:sp>
      <p:pic>
        <p:nvPicPr>
          <p:cNvPr id="13" name="Picture 12" descr="A blue and white cross&#10;&#10;Description automatically generated">
            <a:extLst>
              <a:ext uri="{FF2B5EF4-FFF2-40B4-BE49-F238E27FC236}">
                <a16:creationId xmlns:a16="http://schemas.microsoft.com/office/drawing/2014/main" id="{2EF65EDA-D893-EE34-68DB-911A46FD7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594" y="370189"/>
            <a:ext cx="373919" cy="3586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A32D03-A725-9F2E-3AC8-02732F181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485" y="824248"/>
            <a:ext cx="10263721" cy="301756"/>
          </a:xfrm>
        </p:spPr>
        <p:txBody>
          <a:bodyPr lIns="0" r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Insert subheading here (optional)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0081C89-BD43-0C12-E1EA-A36A59C2FA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4486" y="1481328"/>
            <a:ext cx="5334148" cy="4381384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CF6CF113-67E6-48A7-CBAE-472D71D422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5389" y="1481328"/>
            <a:ext cx="5142125" cy="4381384"/>
          </a:xfrm>
        </p:spPr>
        <p:txBody>
          <a:bodyPr lIns="0" rIns="0">
            <a:normAutofit/>
          </a:bodyPr>
          <a:lstStyle>
            <a:lvl1pPr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16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9D61A-568B-83CB-016E-64C7C86E5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259844"/>
            <a:ext cx="49183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9F8AE7F-62BF-284D-AFA0-7F27D91F3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8A9807-D550-35B1-9EFB-A9E843649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4484" y="6259845"/>
            <a:ext cx="9897964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For additional text, references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a heading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F53293B7-9D3C-CE65-51EA-05B84B80D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6378" y="6033752"/>
            <a:ext cx="3385621" cy="82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F8ACE3-93F6-268B-AAAC-000EFD27E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4486" y="1065133"/>
            <a:ext cx="2518754" cy="2217563"/>
          </a:xfrm>
        </p:spPr>
        <p:txBody>
          <a:bodyPr lIns="0" rIns="0" anchor="t">
            <a:noAutofit/>
          </a:bodyPr>
          <a:lstStyle>
            <a:lvl1pPr algn="l">
              <a:defRPr sz="2800" b="0" i="0" spc="-150">
                <a:solidFill>
                  <a:schemeClr val="tx1"/>
                </a:solidFill>
                <a:latin typeface="Montserrat Medium" pitchFamily="2" charset="77"/>
              </a:defRPr>
            </a:lvl1pPr>
          </a:lstStyle>
          <a:p>
            <a:r>
              <a:rPr lang="en-US" dirty="0"/>
              <a:t>Insert slide heading here</a:t>
            </a:r>
          </a:p>
        </p:txBody>
      </p:sp>
      <p:pic>
        <p:nvPicPr>
          <p:cNvPr id="13" name="Picture 12" descr="A blue and white cross&#10;&#10;Description automatically generated">
            <a:extLst>
              <a:ext uri="{FF2B5EF4-FFF2-40B4-BE49-F238E27FC236}">
                <a16:creationId xmlns:a16="http://schemas.microsoft.com/office/drawing/2014/main" id="{2EF65EDA-D893-EE34-68DB-911A46FD73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594" y="370189"/>
            <a:ext cx="373919" cy="358683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0E4BFC0-218F-5362-F816-B9466537E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5680" y="6259844"/>
            <a:ext cx="491832" cy="301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9F8AE7F-62BF-284D-AFA0-7F27D91F37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E3A5F-30F5-4C02-C9E2-C96701CC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13546-AC80-85E8-B4F7-74281A4F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4B04-FFC9-7F0E-70C7-C0001DF02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4BB333D-A8D8-414F-95B9-CFFE39BD64E2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818D9-AD4B-ABB2-3A36-B3CFB4B84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7DD-3E39-48D0-247B-F2E5FA30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9F8AE7F-62BF-284D-AFA0-7F27D91F3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5" r:id="rId3"/>
    <p:sldLayoutId id="2147483657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E3A5F-30F5-4C02-C9E2-C96701CC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1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13546-AC80-85E8-B4F7-74281A4F2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10013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757DD-3E39-48D0-247B-F2E5FA30B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337" y="6297364"/>
            <a:ext cx="2743200" cy="22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E9F8AE7F-62BF-284D-AFA0-7F27D91F3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8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71" r:id="rId4"/>
    <p:sldLayoutId id="2147483668" r:id="rId5"/>
    <p:sldLayoutId id="2147483666" r:id="rId6"/>
    <p:sldLayoutId id="2147483665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10000"/>
            </a:schemeClr>
          </a:solidFill>
          <a:latin typeface="Roboto Light" pitchFamily="2" charset="0"/>
          <a:ea typeface="Roboto Light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2E46-FE1A-7EAE-AA5E-D59FC00C8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3867" y="526053"/>
            <a:ext cx="9087701" cy="508641"/>
          </a:xfrm>
        </p:spPr>
        <p:txBody>
          <a:bodyPr/>
          <a:lstStyle/>
          <a:p>
            <a:r>
              <a:rPr lang="en-US" sz="1400" spc="0" dirty="0">
                <a:latin typeface="Montserrat Light" pitchFamily="2" charset="77"/>
              </a:rPr>
              <a:t>Catholic Network Australia Limited (CNA) is a not-for-profit consortium of Catholic Education providers, responsible for brokering and managing master service agreements with leading edtech vendors.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A3B3C5-17DE-2B17-7651-7C5D91E9A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85" y="460523"/>
            <a:ext cx="1524791" cy="5547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A06632-42F0-FC29-F54D-DC82C9D91C05}"/>
              </a:ext>
            </a:extLst>
          </p:cNvPr>
          <p:cNvSpPr txBox="1">
            <a:spLocks/>
          </p:cNvSpPr>
          <p:nvPr/>
        </p:nvSpPr>
        <p:spPr>
          <a:xfrm>
            <a:off x="5574884" y="5606290"/>
            <a:ext cx="6176855" cy="5086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sz="1400" spc="0" dirty="0">
                <a:latin typeface="Montserrat Light" pitchFamily="2" charset="77"/>
              </a:rPr>
              <a:t>CNA helps Catholic Education providers access the best learning technologies regardless of location or size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BEDA56-FC26-E4A1-3261-7700139EAC6C}"/>
              </a:ext>
            </a:extLst>
          </p:cNvPr>
          <p:cNvGrpSpPr/>
          <p:nvPr/>
        </p:nvGrpSpPr>
        <p:grpSpPr>
          <a:xfrm>
            <a:off x="890689" y="5526439"/>
            <a:ext cx="1245741" cy="569263"/>
            <a:chOff x="544486" y="2472298"/>
            <a:chExt cx="1245741" cy="569263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1EF91BB2-7E3A-32CF-474C-98F0A52C546C}"/>
                </a:ext>
              </a:extLst>
            </p:cNvPr>
            <p:cNvSpPr txBox="1">
              <a:spLocks/>
            </p:cNvSpPr>
            <p:nvPr/>
          </p:nvSpPr>
          <p:spPr>
            <a:xfrm>
              <a:off x="544486" y="2472298"/>
              <a:ext cx="1224938" cy="31201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000" b="1" spc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26 of 28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8889A5BE-060B-A188-CDBA-270712EDBCFB}"/>
                </a:ext>
              </a:extLst>
            </p:cNvPr>
            <p:cNvSpPr txBox="1">
              <a:spLocks/>
            </p:cNvSpPr>
            <p:nvPr/>
          </p:nvSpPr>
          <p:spPr>
            <a:xfrm>
              <a:off x="544486" y="2781853"/>
              <a:ext cx="1245741" cy="259708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Australian Dioceses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ED8C5F-9BCB-447A-4161-5613CE19426A}"/>
              </a:ext>
            </a:extLst>
          </p:cNvPr>
          <p:cNvGrpSpPr/>
          <p:nvPr/>
        </p:nvGrpSpPr>
        <p:grpSpPr>
          <a:xfrm>
            <a:off x="2429353" y="4814737"/>
            <a:ext cx="1314541" cy="691409"/>
            <a:chOff x="6267953" y="2472298"/>
            <a:chExt cx="1314541" cy="691409"/>
          </a:xfrm>
        </p:grpSpPr>
        <p:sp>
          <p:nvSpPr>
            <p:cNvPr id="79" name="Title 1">
              <a:extLst>
                <a:ext uri="{FF2B5EF4-FFF2-40B4-BE49-F238E27FC236}">
                  <a16:creationId xmlns:a16="http://schemas.microsoft.com/office/drawing/2014/main" id="{DF2E29C3-04EE-3761-7163-F43249E6795F}"/>
                </a:ext>
              </a:extLst>
            </p:cNvPr>
            <p:cNvSpPr txBox="1">
              <a:spLocks/>
            </p:cNvSpPr>
            <p:nvPr/>
          </p:nvSpPr>
          <p:spPr>
            <a:xfrm>
              <a:off x="6267953" y="2472298"/>
              <a:ext cx="1224938" cy="31201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000" b="1" spc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840,000</a:t>
              </a:r>
            </a:p>
          </p:txBody>
        </p:sp>
        <p:sp>
          <p:nvSpPr>
            <p:cNvPr id="80" name="Title 1">
              <a:extLst>
                <a:ext uri="{FF2B5EF4-FFF2-40B4-BE49-F238E27FC236}">
                  <a16:creationId xmlns:a16="http://schemas.microsoft.com/office/drawing/2014/main" id="{21BA23F2-7E77-4966-3CFA-3283075A975E}"/>
                </a:ext>
              </a:extLst>
            </p:cNvPr>
            <p:cNvSpPr txBox="1">
              <a:spLocks/>
            </p:cNvSpPr>
            <p:nvPr/>
          </p:nvSpPr>
          <p:spPr>
            <a:xfrm>
              <a:off x="6267953" y="2781852"/>
              <a:ext cx="1314541" cy="381855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students, staff and teachers across over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449FFE-F05E-B412-C4BD-9AED3ADB072F}"/>
              </a:ext>
            </a:extLst>
          </p:cNvPr>
          <p:cNvGrpSpPr/>
          <p:nvPr/>
        </p:nvGrpSpPr>
        <p:grpSpPr>
          <a:xfrm>
            <a:off x="890689" y="4820783"/>
            <a:ext cx="1224938" cy="569263"/>
            <a:chOff x="8523459" y="2472298"/>
            <a:chExt cx="1224938" cy="569263"/>
          </a:xfrm>
        </p:grpSpPr>
        <p:sp>
          <p:nvSpPr>
            <p:cNvPr id="81" name="Title 1">
              <a:extLst>
                <a:ext uri="{FF2B5EF4-FFF2-40B4-BE49-F238E27FC236}">
                  <a16:creationId xmlns:a16="http://schemas.microsoft.com/office/drawing/2014/main" id="{134776CE-7844-18CD-0F48-204060F7EFC3}"/>
                </a:ext>
              </a:extLst>
            </p:cNvPr>
            <p:cNvSpPr txBox="1">
              <a:spLocks/>
            </p:cNvSpPr>
            <p:nvPr/>
          </p:nvSpPr>
          <p:spPr>
            <a:xfrm>
              <a:off x="8523459" y="2472298"/>
              <a:ext cx="1224938" cy="31201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000" b="1" spc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1,500</a:t>
              </a:r>
            </a:p>
          </p:txBody>
        </p:sp>
        <p:sp>
          <p:nvSpPr>
            <p:cNvPr id="91" name="Title 1">
              <a:extLst>
                <a:ext uri="{FF2B5EF4-FFF2-40B4-BE49-F238E27FC236}">
                  <a16:creationId xmlns:a16="http://schemas.microsoft.com/office/drawing/2014/main" id="{92E719FE-26BB-2E18-5C63-F2A312DD8BEA}"/>
                </a:ext>
              </a:extLst>
            </p:cNvPr>
            <p:cNvSpPr txBox="1">
              <a:spLocks/>
            </p:cNvSpPr>
            <p:nvPr/>
          </p:nvSpPr>
          <p:spPr>
            <a:xfrm>
              <a:off x="8523460" y="2781853"/>
              <a:ext cx="1045148" cy="259708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sites in Australia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693CC7-62B2-BFFE-B9EF-305765DD0E27}"/>
              </a:ext>
            </a:extLst>
          </p:cNvPr>
          <p:cNvGrpSpPr/>
          <p:nvPr/>
        </p:nvGrpSpPr>
        <p:grpSpPr>
          <a:xfrm>
            <a:off x="5574886" y="1760279"/>
            <a:ext cx="2556005" cy="699060"/>
            <a:chOff x="593590" y="4202170"/>
            <a:chExt cx="2556005" cy="699060"/>
          </a:xfrm>
        </p:grpSpPr>
        <p:sp>
          <p:nvSpPr>
            <p:cNvPr id="93" name="Title 1">
              <a:extLst>
                <a:ext uri="{FF2B5EF4-FFF2-40B4-BE49-F238E27FC236}">
                  <a16:creationId xmlns:a16="http://schemas.microsoft.com/office/drawing/2014/main" id="{112B6B1E-B292-3377-39DA-2E40194CE748}"/>
                </a:ext>
              </a:extLst>
            </p:cNvPr>
            <p:cNvSpPr txBox="1">
              <a:spLocks/>
            </p:cNvSpPr>
            <p:nvPr/>
          </p:nvSpPr>
          <p:spPr>
            <a:xfrm>
              <a:off x="1127150" y="4202170"/>
              <a:ext cx="2022445" cy="31201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000" b="1" spc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Inclusive Support</a:t>
              </a:r>
            </a:p>
          </p:txBody>
        </p:sp>
        <p:sp>
          <p:nvSpPr>
            <p:cNvPr id="94" name="Title 1">
              <a:extLst>
                <a:ext uri="{FF2B5EF4-FFF2-40B4-BE49-F238E27FC236}">
                  <a16:creationId xmlns:a16="http://schemas.microsoft.com/office/drawing/2014/main" id="{8551F836-A2B2-09F3-AA21-87B273226845}"/>
                </a:ext>
              </a:extLst>
            </p:cNvPr>
            <p:cNvSpPr txBox="1">
              <a:spLocks/>
            </p:cNvSpPr>
            <p:nvPr/>
          </p:nvSpPr>
          <p:spPr>
            <a:xfrm>
              <a:off x="1127151" y="4511725"/>
              <a:ext cx="2022444" cy="389505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Focus on equity for Participants of all sizes and locations</a:t>
              </a:r>
            </a:p>
          </p:txBody>
        </p:sp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F62C9216-7AC9-3905-1A5C-5D1872AC3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3590" y="4226840"/>
              <a:ext cx="304800" cy="431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2DCC51-6D80-E19D-266C-E38D0748E174}"/>
              </a:ext>
            </a:extLst>
          </p:cNvPr>
          <p:cNvGrpSpPr/>
          <p:nvPr/>
        </p:nvGrpSpPr>
        <p:grpSpPr>
          <a:xfrm>
            <a:off x="8738533" y="1781816"/>
            <a:ext cx="2564472" cy="699060"/>
            <a:chOff x="585123" y="5226637"/>
            <a:chExt cx="2564472" cy="699060"/>
          </a:xfrm>
        </p:grpSpPr>
        <p:sp>
          <p:nvSpPr>
            <p:cNvPr id="97" name="Title 1">
              <a:extLst>
                <a:ext uri="{FF2B5EF4-FFF2-40B4-BE49-F238E27FC236}">
                  <a16:creationId xmlns:a16="http://schemas.microsoft.com/office/drawing/2014/main" id="{352ED16E-FF1D-54EC-D312-5F1BF6E9AF16}"/>
                </a:ext>
              </a:extLst>
            </p:cNvPr>
            <p:cNvSpPr txBox="1">
              <a:spLocks/>
            </p:cNvSpPr>
            <p:nvPr/>
          </p:nvSpPr>
          <p:spPr>
            <a:xfrm>
              <a:off x="1127150" y="5226637"/>
              <a:ext cx="2022445" cy="31201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000" b="1" spc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100%</a:t>
              </a:r>
            </a:p>
          </p:txBody>
        </p:sp>
        <p:sp>
          <p:nvSpPr>
            <p:cNvPr id="98" name="Title 1">
              <a:extLst>
                <a:ext uri="{FF2B5EF4-FFF2-40B4-BE49-F238E27FC236}">
                  <a16:creationId xmlns:a16="http://schemas.microsoft.com/office/drawing/2014/main" id="{5C017729-FD42-5783-0E96-436705111C82}"/>
                </a:ext>
              </a:extLst>
            </p:cNvPr>
            <p:cNvSpPr txBox="1">
              <a:spLocks/>
            </p:cNvSpPr>
            <p:nvPr/>
          </p:nvSpPr>
          <p:spPr>
            <a:xfrm>
              <a:off x="1127151" y="5536192"/>
              <a:ext cx="2022444" cy="389505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of Participants use at least one negotiated CNA offering</a:t>
              </a:r>
            </a:p>
          </p:txBody>
        </p:sp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FBA8EFE4-6DFB-5821-BDF5-17CA86E3F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85123" y="5278259"/>
              <a:ext cx="414909" cy="27660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488D14-DC27-27AE-E4D7-284D7B66220B}"/>
              </a:ext>
            </a:extLst>
          </p:cNvPr>
          <p:cNvGrpSpPr/>
          <p:nvPr/>
        </p:nvGrpSpPr>
        <p:grpSpPr>
          <a:xfrm>
            <a:off x="5574885" y="3120032"/>
            <a:ext cx="2756508" cy="699060"/>
            <a:chOff x="4115727" y="4202170"/>
            <a:chExt cx="2756508" cy="699060"/>
          </a:xfrm>
        </p:grpSpPr>
        <p:sp>
          <p:nvSpPr>
            <p:cNvPr id="100" name="Title 1">
              <a:extLst>
                <a:ext uri="{FF2B5EF4-FFF2-40B4-BE49-F238E27FC236}">
                  <a16:creationId xmlns:a16="http://schemas.microsoft.com/office/drawing/2014/main" id="{5A45E521-B8BF-7BBC-B7DA-4B7061BD6C3D}"/>
                </a:ext>
              </a:extLst>
            </p:cNvPr>
            <p:cNvSpPr txBox="1">
              <a:spLocks/>
            </p:cNvSpPr>
            <p:nvPr/>
          </p:nvSpPr>
          <p:spPr>
            <a:xfrm>
              <a:off x="4649288" y="4202170"/>
              <a:ext cx="2022445" cy="31201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000" b="1" spc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4x</a:t>
              </a:r>
            </a:p>
          </p:txBody>
        </p:sp>
        <p:sp>
          <p:nvSpPr>
            <p:cNvPr id="101" name="Title 1">
              <a:extLst>
                <a:ext uri="{FF2B5EF4-FFF2-40B4-BE49-F238E27FC236}">
                  <a16:creationId xmlns:a16="http://schemas.microsoft.com/office/drawing/2014/main" id="{179B582E-60F4-DE76-CF65-DAEDFF1FB149}"/>
                </a:ext>
              </a:extLst>
            </p:cNvPr>
            <p:cNvSpPr txBox="1">
              <a:spLocks/>
            </p:cNvSpPr>
            <p:nvPr/>
          </p:nvSpPr>
          <p:spPr>
            <a:xfrm>
              <a:off x="4649288" y="4511725"/>
              <a:ext cx="2222947" cy="389505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net financial benefit reported relative to annual CNA membership fees</a:t>
              </a:r>
            </a:p>
          </p:txBody>
        </p:sp>
        <p:pic>
          <p:nvPicPr>
            <p:cNvPr id="117" name="Graphic 116">
              <a:extLst>
                <a:ext uri="{FF2B5EF4-FFF2-40B4-BE49-F238E27FC236}">
                  <a16:creationId xmlns:a16="http://schemas.microsoft.com/office/drawing/2014/main" id="{C13194F6-B531-444B-2845-5A3F6B9E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5727" y="4226840"/>
              <a:ext cx="304800" cy="4318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5817E7-FE04-29DF-3029-B2E3D3300D47}"/>
              </a:ext>
            </a:extLst>
          </p:cNvPr>
          <p:cNvGrpSpPr/>
          <p:nvPr/>
        </p:nvGrpSpPr>
        <p:grpSpPr>
          <a:xfrm>
            <a:off x="5574885" y="4504455"/>
            <a:ext cx="2773426" cy="699060"/>
            <a:chOff x="4098809" y="5226637"/>
            <a:chExt cx="2773426" cy="699060"/>
          </a:xfrm>
        </p:grpSpPr>
        <p:sp>
          <p:nvSpPr>
            <p:cNvPr id="103" name="Title 1">
              <a:extLst>
                <a:ext uri="{FF2B5EF4-FFF2-40B4-BE49-F238E27FC236}">
                  <a16:creationId xmlns:a16="http://schemas.microsoft.com/office/drawing/2014/main" id="{5BBACA4A-192D-4D64-B701-B14E608B4BCD}"/>
                </a:ext>
              </a:extLst>
            </p:cNvPr>
            <p:cNvSpPr txBox="1">
              <a:spLocks/>
            </p:cNvSpPr>
            <p:nvPr/>
          </p:nvSpPr>
          <p:spPr>
            <a:xfrm>
              <a:off x="4649288" y="5226637"/>
              <a:ext cx="2022445" cy="31201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000" b="1" spc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3x</a:t>
              </a:r>
            </a:p>
          </p:txBody>
        </p:sp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0E572801-0478-1155-AFBE-63492F863949}"/>
                </a:ext>
              </a:extLst>
            </p:cNvPr>
            <p:cNvSpPr txBox="1">
              <a:spLocks/>
            </p:cNvSpPr>
            <p:nvPr/>
          </p:nvSpPr>
          <p:spPr>
            <a:xfrm>
              <a:off x="4649289" y="5536192"/>
              <a:ext cx="2222946" cy="389505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increase in bandwidth compared to previous contract at no extra cost</a:t>
              </a:r>
            </a:p>
          </p:txBody>
        </p: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id="{3F03DA29-366D-21DA-8636-E43C79FDE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8809" y="5261994"/>
              <a:ext cx="414909" cy="31201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59FAA0-6F3F-BFE1-A6E2-923F70A7E7E4}"/>
              </a:ext>
            </a:extLst>
          </p:cNvPr>
          <p:cNvGrpSpPr/>
          <p:nvPr/>
        </p:nvGrpSpPr>
        <p:grpSpPr>
          <a:xfrm>
            <a:off x="8738533" y="3120032"/>
            <a:ext cx="2556005" cy="699060"/>
            <a:chOff x="7722533" y="4202170"/>
            <a:chExt cx="2556005" cy="699060"/>
          </a:xfrm>
        </p:grpSpPr>
        <p:sp>
          <p:nvSpPr>
            <p:cNvPr id="106" name="Title 1">
              <a:extLst>
                <a:ext uri="{FF2B5EF4-FFF2-40B4-BE49-F238E27FC236}">
                  <a16:creationId xmlns:a16="http://schemas.microsoft.com/office/drawing/2014/main" id="{92903785-0FFD-6BB1-D83E-CDE12DD97364}"/>
                </a:ext>
              </a:extLst>
            </p:cNvPr>
            <p:cNvSpPr txBox="1">
              <a:spLocks/>
            </p:cNvSpPr>
            <p:nvPr/>
          </p:nvSpPr>
          <p:spPr>
            <a:xfrm>
              <a:off x="8256093" y="4202170"/>
              <a:ext cx="2022445" cy="31201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000" b="1" spc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Telephony</a:t>
              </a:r>
            </a:p>
          </p:txBody>
        </p:sp>
        <p:sp>
          <p:nvSpPr>
            <p:cNvPr id="107" name="Title 1">
              <a:extLst>
                <a:ext uri="{FF2B5EF4-FFF2-40B4-BE49-F238E27FC236}">
                  <a16:creationId xmlns:a16="http://schemas.microsoft.com/office/drawing/2014/main" id="{B58B8CA9-6DA5-955A-9123-EF6CD1FE7338}"/>
                </a:ext>
              </a:extLst>
            </p:cNvPr>
            <p:cNvSpPr txBox="1">
              <a:spLocks/>
            </p:cNvSpPr>
            <p:nvPr/>
          </p:nvSpPr>
          <p:spPr>
            <a:xfrm>
              <a:off x="8256094" y="4511725"/>
              <a:ext cx="2022444" cy="389505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Full failover capacity from new </a:t>
              </a:r>
              <a:r>
                <a:rPr lang="en-US" sz="1100" spc="0" dirty="0" err="1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nbn</a:t>
              </a:r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 infrastructure</a:t>
              </a:r>
            </a:p>
          </p:txBody>
        </p:sp>
        <p:pic>
          <p:nvPicPr>
            <p:cNvPr id="123" name="Graphic 122">
              <a:extLst>
                <a:ext uri="{FF2B5EF4-FFF2-40B4-BE49-F238E27FC236}">
                  <a16:creationId xmlns:a16="http://schemas.microsoft.com/office/drawing/2014/main" id="{C358D9A1-04B1-F8E2-E50A-D51DABECB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22533" y="4202170"/>
              <a:ext cx="414909" cy="43086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D43552-1B78-2EC1-E1F7-0B1F3DCD7AB6}"/>
              </a:ext>
            </a:extLst>
          </p:cNvPr>
          <p:cNvGrpSpPr/>
          <p:nvPr/>
        </p:nvGrpSpPr>
        <p:grpSpPr>
          <a:xfrm>
            <a:off x="8738533" y="4504455"/>
            <a:ext cx="3013207" cy="699060"/>
            <a:chOff x="7722533" y="5226637"/>
            <a:chExt cx="3013207" cy="699060"/>
          </a:xfrm>
        </p:grpSpPr>
        <p:sp>
          <p:nvSpPr>
            <p:cNvPr id="109" name="Title 1">
              <a:extLst>
                <a:ext uri="{FF2B5EF4-FFF2-40B4-BE49-F238E27FC236}">
                  <a16:creationId xmlns:a16="http://schemas.microsoft.com/office/drawing/2014/main" id="{85259D18-0897-BE22-4D9C-7CF8BDE52941}"/>
                </a:ext>
              </a:extLst>
            </p:cNvPr>
            <p:cNvSpPr txBox="1">
              <a:spLocks/>
            </p:cNvSpPr>
            <p:nvPr/>
          </p:nvSpPr>
          <p:spPr>
            <a:xfrm>
              <a:off x="8256093" y="5226637"/>
              <a:ext cx="2022445" cy="312016"/>
            </a:xfrm>
            <a:prstGeom prst="rect">
              <a:avLst/>
            </a:prstGeom>
          </p:spPr>
          <p:txBody>
            <a:bodyPr vert="horz" lIns="0" tIns="45720" rIns="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2000" b="1" spc="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Security</a:t>
              </a:r>
            </a:p>
          </p:txBody>
        </p:sp>
        <p:sp>
          <p:nvSpPr>
            <p:cNvPr id="110" name="Title 1">
              <a:extLst>
                <a:ext uri="{FF2B5EF4-FFF2-40B4-BE49-F238E27FC236}">
                  <a16:creationId xmlns:a16="http://schemas.microsoft.com/office/drawing/2014/main" id="{3CC2CFCC-67C3-4584-0AEE-746995891D0B}"/>
                </a:ext>
              </a:extLst>
            </p:cNvPr>
            <p:cNvSpPr txBox="1">
              <a:spLocks/>
            </p:cNvSpPr>
            <p:nvPr/>
          </p:nvSpPr>
          <p:spPr>
            <a:xfrm>
              <a:off x="8256094" y="5536192"/>
              <a:ext cx="2479646" cy="389505"/>
            </a:xfrm>
            <a:prstGeom prst="rect">
              <a:avLst/>
            </a:prstGeom>
          </p:spPr>
          <p:txBody>
            <a:bodyPr vert="horz" lIns="0" tIns="45720" rIns="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i="0" kern="1200" spc="-150">
                  <a:solidFill>
                    <a:schemeClr val="bg1"/>
                  </a:solidFill>
                  <a:latin typeface="Montserrat Medium" pitchFamily="2" charset="77"/>
                  <a:ea typeface="+mj-ea"/>
                  <a:cs typeface="+mj-cs"/>
                </a:defRPr>
              </a:lvl1pPr>
            </a:lstStyle>
            <a:p>
              <a:r>
                <a:rPr lang="en-US" sz="1100" spc="0" dirty="0">
                  <a:latin typeface="Roboto Light" pitchFamily="2" charset="0"/>
                  <a:ea typeface="Roboto Light" pitchFamily="2" charset="0"/>
                  <a:cs typeface="Roboto" panose="02000000000000000000" pitchFamily="2" charset="0"/>
                </a:rPr>
                <a:t>Improved security for staff and students through new edge security capabilities</a:t>
              </a:r>
            </a:p>
          </p:txBody>
        </p:sp>
        <p:pic>
          <p:nvPicPr>
            <p:cNvPr id="126" name="Graphic 125">
              <a:extLst>
                <a:ext uri="{FF2B5EF4-FFF2-40B4-BE49-F238E27FC236}">
                  <a16:creationId xmlns:a16="http://schemas.microsoft.com/office/drawing/2014/main" id="{F9A7CEF9-94F6-F5AC-8976-546E2B70D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722533" y="5226637"/>
              <a:ext cx="373696" cy="467120"/>
            </a:xfrm>
            <a:prstGeom prst="rect">
              <a:avLst/>
            </a:prstGeom>
          </p:spPr>
        </p:pic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A0D52F4F-C8BF-E816-A0FC-147594C80E2C}"/>
              </a:ext>
            </a:extLst>
          </p:cNvPr>
          <p:cNvGrpSpPr/>
          <p:nvPr/>
        </p:nvGrpSpPr>
        <p:grpSpPr>
          <a:xfrm>
            <a:off x="373942" y="1551093"/>
            <a:ext cx="4446666" cy="3736806"/>
            <a:chOff x="373942" y="1551093"/>
            <a:chExt cx="4446666" cy="373680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7E75E17-625C-B064-7158-E3E9E536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73942" y="1551093"/>
              <a:ext cx="4446666" cy="3736806"/>
            </a:xfrm>
            <a:prstGeom prst="rect">
              <a:avLst/>
            </a:prstGeom>
          </p:spPr>
        </p:pic>
        <p:pic>
          <p:nvPicPr>
            <p:cNvPr id="185" name="Graphic 184">
              <a:extLst>
                <a:ext uri="{FF2B5EF4-FFF2-40B4-BE49-F238E27FC236}">
                  <a16:creationId xmlns:a16="http://schemas.microsoft.com/office/drawing/2014/main" id="{A9BB96FB-CC5B-68FE-120A-AE8E7DD01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15930" y="4220436"/>
              <a:ext cx="139079" cy="141288"/>
            </a:xfrm>
            <a:prstGeom prst="rect">
              <a:avLst/>
            </a:prstGeom>
          </p:spPr>
        </p:pic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A0E1E3A2-4ED6-0845-A918-69A94BCE9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41205" y="4520658"/>
              <a:ext cx="69664" cy="106152"/>
            </a:xfrm>
            <a:prstGeom prst="rect">
              <a:avLst/>
            </a:prstGeom>
          </p:spPr>
        </p:pic>
        <p:pic>
          <p:nvPicPr>
            <p:cNvPr id="215" name="Graphic 214">
              <a:extLst>
                <a:ext uri="{FF2B5EF4-FFF2-40B4-BE49-F238E27FC236}">
                  <a16:creationId xmlns:a16="http://schemas.microsoft.com/office/drawing/2014/main" id="{5E713C18-AF4B-7E5B-0D3C-52973D550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45833" y="4041005"/>
              <a:ext cx="139079" cy="141288"/>
            </a:xfrm>
            <a:prstGeom prst="rect">
              <a:avLst/>
            </a:prstGeom>
          </p:spPr>
        </p:pic>
        <p:pic>
          <p:nvPicPr>
            <p:cNvPr id="216" name="Graphic 215">
              <a:extLst>
                <a:ext uri="{FF2B5EF4-FFF2-40B4-BE49-F238E27FC236}">
                  <a16:creationId xmlns:a16="http://schemas.microsoft.com/office/drawing/2014/main" id="{CB750C85-D6B4-EE9E-8467-8C7517F7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541553" y="3676370"/>
              <a:ext cx="139079" cy="141288"/>
            </a:xfrm>
            <a:prstGeom prst="rect">
              <a:avLst/>
            </a:prstGeom>
          </p:spPr>
        </p:pic>
        <p:pic>
          <p:nvPicPr>
            <p:cNvPr id="217" name="Graphic 216">
              <a:extLst>
                <a:ext uri="{FF2B5EF4-FFF2-40B4-BE49-F238E27FC236}">
                  <a16:creationId xmlns:a16="http://schemas.microsoft.com/office/drawing/2014/main" id="{1E85E37B-AEAE-A6C7-342B-3C9A758DC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81918" y="3991570"/>
              <a:ext cx="139079" cy="141288"/>
            </a:xfrm>
            <a:prstGeom prst="rect">
              <a:avLst/>
            </a:prstGeom>
          </p:spPr>
        </p:pic>
        <p:pic>
          <p:nvPicPr>
            <p:cNvPr id="218" name="Graphic 217">
              <a:extLst>
                <a:ext uri="{FF2B5EF4-FFF2-40B4-BE49-F238E27FC236}">
                  <a16:creationId xmlns:a16="http://schemas.microsoft.com/office/drawing/2014/main" id="{D6E382D6-78C4-2E0E-5191-C09539886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503453" y="3841470"/>
              <a:ext cx="139079" cy="141288"/>
            </a:xfrm>
            <a:prstGeom prst="rect">
              <a:avLst/>
            </a:prstGeom>
          </p:spPr>
        </p:pic>
        <p:pic>
          <p:nvPicPr>
            <p:cNvPr id="219" name="Graphic 218">
              <a:extLst>
                <a:ext uri="{FF2B5EF4-FFF2-40B4-BE49-F238E27FC236}">
                  <a16:creationId xmlns:a16="http://schemas.microsoft.com/office/drawing/2014/main" id="{DEAF4256-9C2B-DA70-B060-109DEBF96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34184" y="3462705"/>
              <a:ext cx="139079" cy="141288"/>
            </a:xfrm>
            <a:prstGeom prst="rect">
              <a:avLst/>
            </a:prstGeom>
          </p:spPr>
        </p:pic>
        <p:pic>
          <p:nvPicPr>
            <p:cNvPr id="220" name="Graphic 219">
              <a:extLst>
                <a:ext uri="{FF2B5EF4-FFF2-40B4-BE49-F238E27FC236}">
                  <a16:creationId xmlns:a16="http://schemas.microsoft.com/office/drawing/2014/main" id="{B5E7C99D-BB9B-7DD7-E115-2774BB176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54228" y="3752570"/>
              <a:ext cx="139079" cy="141288"/>
            </a:xfrm>
            <a:prstGeom prst="rect">
              <a:avLst/>
            </a:prstGeom>
          </p:spPr>
        </p:pic>
        <p:pic>
          <p:nvPicPr>
            <p:cNvPr id="221" name="Graphic 220">
              <a:extLst>
                <a:ext uri="{FF2B5EF4-FFF2-40B4-BE49-F238E27FC236}">
                  <a16:creationId xmlns:a16="http://schemas.microsoft.com/office/drawing/2014/main" id="{A7D8D55B-FB49-E222-AA96-2478AC256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335240" y="3930403"/>
              <a:ext cx="139079" cy="141288"/>
            </a:xfrm>
            <a:prstGeom prst="rect">
              <a:avLst/>
            </a:prstGeom>
          </p:spPr>
        </p:pic>
        <p:pic>
          <p:nvPicPr>
            <p:cNvPr id="222" name="Graphic 221">
              <a:extLst>
                <a:ext uri="{FF2B5EF4-FFF2-40B4-BE49-F238E27FC236}">
                  <a16:creationId xmlns:a16="http://schemas.microsoft.com/office/drawing/2014/main" id="{CD16B6A7-6709-B650-2DEA-EFB81441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987542" y="4149792"/>
              <a:ext cx="139079" cy="141288"/>
            </a:xfrm>
            <a:prstGeom prst="rect">
              <a:avLst/>
            </a:prstGeom>
          </p:spPr>
        </p:pic>
        <p:pic>
          <p:nvPicPr>
            <p:cNvPr id="223" name="Graphic 222">
              <a:extLst>
                <a:ext uri="{FF2B5EF4-FFF2-40B4-BE49-F238E27FC236}">
                  <a16:creationId xmlns:a16="http://schemas.microsoft.com/office/drawing/2014/main" id="{8806DFB6-5249-21C4-7253-2FF5642EA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725810" y="3815791"/>
              <a:ext cx="139079" cy="141288"/>
            </a:xfrm>
            <a:prstGeom prst="rect">
              <a:avLst/>
            </a:prstGeom>
          </p:spPr>
        </p:pic>
        <p:pic>
          <p:nvPicPr>
            <p:cNvPr id="224" name="Graphic 223">
              <a:extLst>
                <a:ext uri="{FF2B5EF4-FFF2-40B4-BE49-F238E27FC236}">
                  <a16:creationId xmlns:a16="http://schemas.microsoft.com/office/drawing/2014/main" id="{31C1FE42-C55B-E77A-8A9E-CD261F427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11092" y="3249040"/>
              <a:ext cx="139079" cy="141288"/>
            </a:xfrm>
            <a:prstGeom prst="rect">
              <a:avLst/>
            </a:prstGeom>
          </p:spPr>
        </p:pic>
        <p:pic>
          <p:nvPicPr>
            <p:cNvPr id="225" name="Graphic 224">
              <a:extLst>
                <a:ext uri="{FF2B5EF4-FFF2-40B4-BE49-F238E27FC236}">
                  <a16:creationId xmlns:a16="http://schemas.microsoft.com/office/drawing/2014/main" id="{5415CE53-8B91-6CE0-CF3D-5B86D087D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58617" y="2233040"/>
              <a:ext cx="139079" cy="141288"/>
            </a:xfrm>
            <a:prstGeom prst="rect">
              <a:avLst/>
            </a:prstGeom>
          </p:spPr>
        </p:pic>
        <p:pic>
          <p:nvPicPr>
            <p:cNvPr id="227" name="Graphic 226">
              <a:extLst>
                <a:ext uri="{FF2B5EF4-FFF2-40B4-BE49-F238E27FC236}">
                  <a16:creationId xmlns:a16="http://schemas.microsoft.com/office/drawing/2014/main" id="{F114FD44-9490-4B66-3581-4095515C7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30117" y="2930011"/>
              <a:ext cx="139079" cy="141288"/>
            </a:xfrm>
            <a:prstGeom prst="rect">
              <a:avLst/>
            </a:prstGeom>
          </p:spPr>
        </p:pic>
        <p:pic>
          <p:nvPicPr>
            <p:cNvPr id="228" name="Graphic 227">
              <a:extLst>
                <a:ext uri="{FF2B5EF4-FFF2-40B4-BE49-F238E27FC236}">
                  <a16:creationId xmlns:a16="http://schemas.microsoft.com/office/drawing/2014/main" id="{07C11280-7020-B374-209E-01D68F452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33292" y="3277615"/>
              <a:ext cx="139079" cy="141288"/>
            </a:xfrm>
            <a:prstGeom prst="rect">
              <a:avLst/>
            </a:prstGeom>
          </p:spPr>
        </p:pic>
        <p:pic>
          <p:nvPicPr>
            <p:cNvPr id="229" name="Graphic 228">
              <a:extLst>
                <a:ext uri="{FF2B5EF4-FFF2-40B4-BE49-F238E27FC236}">
                  <a16:creationId xmlns:a16="http://schemas.microsoft.com/office/drawing/2014/main" id="{AC056AA4-F9A8-7275-F230-AF66E5BD2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036417" y="2507736"/>
              <a:ext cx="139079" cy="141288"/>
            </a:xfrm>
            <a:prstGeom prst="rect">
              <a:avLst/>
            </a:prstGeom>
          </p:spPr>
        </p:pic>
        <p:pic>
          <p:nvPicPr>
            <p:cNvPr id="230" name="Graphic 229">
              <a:extLst>
                <a:ext uri="{FF2B5EF4-FFF2-40B4-BE49-F238E27FC236}">
                  <a16:creationId xmlns:a16="http://schemas.microsoft.com/office/drawing/2014/main" id="{A25FC080-FF83-07B6-53E5-C5EDC207A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243210" y="4231716"/>
              <a:ext cx="139079" cy="141288"/>
            </a:xfrm>
            <a:prstGeom prst="rect">
              <a:avLst/>
            </a:prstGeom>
          </p:spPr>
        </p:pic>
        <p:pic>
          <p:nvPicPr>
            <p:cNvPr id="231" name="Graphic 230">
              <a:extLst>
                <a:ext uri="{FF2B5EF4-FFF2-40B4-BE49-F238E27FC236}">
                  <a16:creationId xmlns:a16="http://schemas.microsoft.com/office/drawing/2014/main" id="{0BB9384C-4497-B9AC-81C1-864C8D915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122560" y="4130116"/>
              <a:ext cx="139079" cy="141288"/>
            </a:xfrm>
            <a:prstGeom prst="rect">
              <a:avLst/>
            </a:prstGeom>
          </p:spPr>
        </p:pic>
        <p:pic>
          <p:nvPicPr>
            <p:cNvPr id="232" name="Graphic 231">
              <a:extLst>
                <a:ext uri="{FF2B5EF4-FFF2-40B4-BE49-F238E27FC236}">
                  <a16:creationId xmlns:a16="http://schemas.microsoft.com/office/drawing/2014/main" id="{E6932D03-D682-4D0F-F410-49292C122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997115" y="5051738"/>
              <a:ext cx="139079" cy="141288"/>
            </a:xfrm>
            <a:prstGeom prst="rect">
              <a:avLst/>
            </a:prstGeom>
          </p:spPr>
        </p:pic>
        <p:pic>
          <p:nvPicPr>
            <p:cNvPr id="233" name="Graphic 232">
              <a:extLst>
                <a:ext uri="{FF2B5EF4-FFF2-40B4-BE49-F238E27FC236}">
                  <a16:creationId xmlns:a16="http://schemas.microsoft.com/office/drawing/2014/main" id="{26E12411-39A5-86FA-5713-AFC06A56F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937100" y="4576909"/>
              <a:ext cx="139079" cy="141288"/>
            </a:xfrm>
            <a:prstGeom prst="rect">
              <a:avLst/>
            </a:prstGeom>
          </p:spPr>
        </p:pic>
        <p:pic>
          <p:nvPicPr>
            <p:cNvPr id="234" name="Graphic 233">
              <a:extLst>
                <a:ext uri="{FF2B5EF4-FFF2-40B4-BE49-F238E27FC236}">
                  <a16:creationId xmlns:a16="http://schemas.microsoft.com/office/drawing/2014/main" id="{F8F94E3A-A2FB-AFF0-A26E-6536BB6DB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96818" y="4467451"/>
              <a:ext cx="139079" cy="141288"/>
            </a:xfrm>
            <a:prstGeom prst="rect">
              <a:avLst/>
            </a:prstGeom>
          </p:spPr>
        </p:pic>
        <p:pic>
          <p:nvPicPr>
            <p:cNvPr id="235" name="Graphic 234">
              <a:extLst>
                <a:ext uri="{FF2B5EF4-FFF2-40B4-BE49-F238E27FC236}">
                  <a16:creationId xmlns:a16="http://schemas.microsoft.com/office/drawing/2014/main" id="{D7AEC733-34EA-0EC4-2A55-FC3522021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19150" y="4460586"/>
              <a:ext cx="139079" cy="141288"/>
            </a:xfrm>
            <a:prstGeom prst="rect">
              <a:avLst/>
            </a:prstGeom>
          </p:spPr>
        </p:pic>
        <p:pic>
          <p:nvPicPr>
            <p:cNvPr id="236" name="Graphic 235">
              <a:extLst>
                <a:ext uri="{FF2B5EF4-FFF2-40B4-BE49-F238E27FC236}">
                  <a16:creationId xmlns:a16="http://schemas.microsoft.com/office/drawing/2014/main" id="{BAF4F99A-312A-4A05-138D-1DA955BE7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781525" y="4532459"/>
              <a:ext cx="139079" cy="141288"/>
            </a:xfrm>
            <a:prstGeom prst="rect">
              <a:avLst/>
            </a:prstGeom>
          </p:spPr>
        </p:pic>
        <p:pic>
          <p:nvPicPr>
            <p:cNvPr id="237" name="Graphic 236">
              <a:extLst>
                <a:ext uri="{FF2B5EF4-FFF2-40B4-BE49-F238E27FC236}">
                  <a16:creationId xmlns:a16="http://schemas.microsoft.com/office/drawing/2014/main" id="{884013CF-9B37-FE72-1FC3-23FBF0BD5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390043" y="3267577"/>
              <a:ext cx="69664" cy="106152"/>
            </a:xfrm>
            <a:prstGeom prst="rect">
              <a:avLst/>
            </a:prstGeom>
          </p:spPr>
        </p:pic>
        <p:pic>
          <p:nvPicPr>
            <p:cNvPr id="238" name="Graphic 237">
              <a:extLst>
                <a:ext uri="{FF2B5EF4-FFF2-40B4-BE49-F238E27FC236}">
                  <a16:creationId xmlns:a16="http://schemas.microsoft.com/office/drawing/2014/main" id="{0FD70B1E-77DB-13EB-71B6-286C4E3A0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583718" y="3232652"/>
              <a:ext cx="69664" cy="106152"/>
            </a:xfrm>
            <a:prstGeom prst="rect">
              <a:avLst/>
            </a:prstGeom>
          </p:spPr>
        </p:pic>
        <p:pic>
          <p:nvPicPr>
            <p:cNvPr id="239" name="Graphic 238">
              <a:extLst>
                <a:ext uri="{FF2B5EF4-FFF2-40B4-BE49-F238E27FC236}">
                  <a16:creationId xmlns:a16="http://schemas.microsoft.com/office/drawing/2014/main" id="{BA28BA44-7FB3-D15E-4D6D-5C2393BC0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413105" y="3439098"/>
              <a:ext cx="69664" cy="106152"/>
            </a:xfrm>
            <a:prstGeom prst="rect">
              <a:avLst/>
            </a:prstGeom>
          </p:spPr>
        </p:pic>
        <p:pic>
          <p:nvPicPr>
            <p:cNvPr id="240" name="Graphic 239">
              <a:extLst>
                <a:ext uri="{FF2B5EF4-FFF2-40B4-BE49-F238E27FC236}">
                  <a16:creationId xmlns:a16="http://schemas.microsoft.com/office/drawing/2014/main" id="{21BA54CB-AF7F-4CAB-C9E4-54F94DF1C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717399" y="3418903"/>
              <a:ext cx="69664" cy="106152"/>
            </a:xfrm>
            <a:prstGeom prst="rect">
              <a:avLst/>
            </a:prstGeom>
          </p:spPr>
        </p:pic>
        <p:pic>
          <p:nvPicPr>
            <p:cNvPr id="241" name="Graphic 240">
              <a:extLst>
                <a:ext uri="{FF2B5EF4-FFF2-40B4-BE49-F238E27FC236}">
                  <a16:creationId xmlns:a16="http://schemas.microsoft.com/office/drawing/2014/main" id="{82582438-07A4-BA81-D933-09FC9D510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577368" y="3499352"/>
              <a:ext cx="69664" cy="106152"/>
            </a:xfrm>
            <a:prstGeom prst="rect">
              <a:avLst/>
            </a:prstGeom>
          </p:spPr>
        </p:pic>
        <p:pic>
          <p:nvPicPr>
            <p:cNvPr id="242" name="Graphic 241">
              <a:extLst>
                <a:ext uri="{FF2B5EF4-FFF2-40B4-BE49-F238E27FC236}">
                  <a16:creationId xmlns:a16="http://schemas.microsoft.com/office/drawing/2014/main" id="{76AD398F-842F-35B2-26B1-7D917505A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399568" y="2915152"/>
              <a:ext cx="69664" cy="106152"/>
            </a:xfrm>
            <a:prstGeom prst="rect">
              <a:avLst/>
            </a:prstGeom>
          </p:spPr>
        </p:pic>
        <p:pic>
          <p:nvPicPr>
            <p:cNvPr id="243" name="Graphic 242">
              <a:extLst>
                <a:ext uri="{FF2B5EF4-FFF2-40B4-BE49-F238E27FC236}">
                  <a16:creationId xmlns:a16="http://schemas.microsoft.com/office/drawing/2014/main" id="{52FF3CC3-271F-4A16-A398-8D34597C8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523393" y="3086602"/>
              <a:ext cx="69664" cy="106152"/>
            </a:xfrm>
            <a:prstGeom prst="rect">
              <a:avLst/>
            </a:prstGeom>
          </p:spPr>
        </p:pic>
        <p:pic>
          <p:nvPicPr>
            <p:cNvPr id="244" name="Graphic 243">
              <a:extLst>
                <a:ext uri="{FF2B5EF4-FFF2-40B4-BE49-F238E27FC236}">
                  <a16:creationId xmlns:a16="http://schemas.microsoft.com/office/drawing/2014/main" id="{448A7F34-326C-056E-E6B0-4208BCA77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351943" y="3032627"/>
              <a:ext cx="69664" cy="106152"/>
            </a:xfrm>
            <a:prstGeom prst="rect">
              <a:avLst/>
            </a:prstGeom>
          </p:spPr>
        </p:pic>
        <p:pic>
          <p:nvPicPr>
            <p:cNvPr id="245" name="Graphic 244">
              <a:extLst>
                <a:ext uri="{FF2B5EF4-FFF2-40B4-BE49-F238E27FC236}">
                  <a16:creationId xmlns:a16="http://schemas.microsoft.com/office/drawing/2014/main" id="{0FA75093-BC0C-BF23-1F4F-B8638154B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170968" y="2565902"/>
              <a:ext cx="69664" cy="106152"/>
            </a:xfrm>
            <a:prstGeom prst="rect">
              <a:avLst/>
            </a:prstGeom>
          </p:spPr>
        </p:pic>
        <p:pic>
          <p:nvPicPr>
            <p:cNvPr id="246" name="Graphic 245">
              <a:extLst>
                <a:ext uri="{FF2B5EF4-FFF2-40B4-BE49-F238E27FC236}">
                  <a16:creationId xmlns:a16="http://schemas.microsoft.com/office/drawing/2014/main" id="{F4B480A0-AAFA-E36B-D63D-920E7248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983643" y="2543677"/>
              <a:ext cx="69664" cy="106152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F9CD50AD-780E-8281-9139-FF0D1A4B0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104293" y="2667502"/>
              <a:ext cx="69664" cy="106152"/>
            </a:xfrm>
            <a:prstGeom prst="rect">
              <a:avLst/>
            </a:prstGeom>
          </p:spPr>
        </p:pic>
        <p:pic>
          <p:nvPicPr>
            <p:cNvPr id="248" name="Graphic 247">
              <a:extLst>
                <a:ext uri="{FF2B5EF4-FFF2-40B4-BE49-F238E27FC236}">
                  <a16:creationId xmlns:a16="http://schemas.microsoft.com/office/drawing/2014/main" id="{51F7F047-FB44-2811-9050-B980E2344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28068" y="2203952"/>
              <a:ext cx="69664" cy="106152"/>
            </a:xfrm>
            <a:prstGeom prst="rect">
              <a:avLst/>
            </a:prstGeom>
          </p:spPr>
        </p:pic>
        <p:pic>
          <p:nvPicPr>
            <p:cNvPr id="249" name="Graphic 248">
              <a:extLst>
                <a:ext uri="{FF2B5EF4-FFF2-40B4-BE49-F238E27FC236}">
                  <a16:creationId xmlns:a16="http://schemas.microsoft.com/office/drawing/2014/main" id="{1028D12F-3C4B-7478-E6A0-BD2F234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945543" y="2391277"/>
              <a:ext cx="69664" cy="106152"/>
            </a:xfrm>
            <a:prstGeom prst="rect">
              <a:avLst/>
            </a:prstGeom>
          </p:spPr>
        </p:pic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58498DC1-6C69-8BEF-C214-1DD03463C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67743" y="2337302"/>
              <a:ext cx="69664" cy="106152"/>
            </a:xfrm>
            <a:prstGeom prst="rect">
              <a:avLst/>
            </a:prstGeom>
          </p:spPr>
        </p:pic>
        <p:pic>
          <p:nvPicPr>
            <p:cNvPr id="252" name="Graphic 251">
              <a:extLst>
                <a:ext uri="{FF2B5EF4-FFF2-40B4-BE49-F238E27FC236}">
                  <a16:creationId xmlns:a16="http://schemas.microsoft.com/office/drawing/2014/main" id="{8E23E132-2C4A-8449-86F5-DC2857B3F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424968" y="3092952"/>
              <a:ext cx="69664" cy="106152"/>
            </a:xfrm>
            <a:prstGeom prst="rect">
              <a:avLst/>
            </a:prstGeom>
          </p:spPr>
        </p:pic>
        <p:pic>
          <p:nvPicPr>
            <p:cNvPr id="254" name="Graphic 253">
              <a:extLst>
                <a:ext uri="{FF2B5EF4-FFF2-40B4-BE49-F238E27FC236}">
                  <a16:creationId xmlns:a16="http://schemas.microsoft.com/office/drawing/2014/main" id="{2C6C882C-387B-3539-F46D-EF7285C46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688493" y="3613652"/>
              <a:ext cx="69664" cy="106152"/>
            </a:xfrm>
            <a:prstGeom prst="rect">
              <a:avLst/>
            </a:prstGeom>
          </p:spPr>
        </p:pic>
        <p:pic>
          <p:nvPicPr>
            <p:cNvPr id="255" name="Graphic 254">
              <a:extLst>
                <a:ext uri="{FF2B5EF4-FFF2-40B4-BE49-F238E27FC236}">
                  <a16:creationId xmlns:a16="http://schemas.microsoft.com/office/drawing/2014/main" id="{600DF924-9CB9-BFAA-1162-733BE5E76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536093" y="4004177"/>
              <a:ext cx="69664" cy="106152"/>
            </a:xfrm>
            <a:prstGeom prst="rect">
              <a:avLst/>
            </a:prstGeom>
          </p:spPr>
        </p:pic>
        <p:pic>
          <p:nvPicPr>
            <p:cNvPr id="256" name="Graphic 255">
              <a:extLst>
                <a:ext uri="{FF2B5EF4-FFF2-40B4-BE49-F238E27FC236}">
                  <a16:creationId xmlns:a16="http://schemas.microsoft.com/office/drawing/2014/main" id="{C13CC2E6-1D52-E1EB-5DAE-59A350EA5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383693" y="4089902"/>
              <a:ext cx="69664" cy="106152"/>
            </a:xfrm>
            <a:prstGeom prst="rect">
              <a:avLst/>
            </a:prstGeom>
          </p:spPr>
        </p:pic>
        <p:pic>
          <p:nvPicPr>
            <p:cNvPr id="257" name="Graphic 256">
              <a:extLst>
                <a:ext uri="{FF2B5EF4-FFF2-40B4-BE49-F238E27FC236}">
                  <a16:creationId xmlns:a16="http://schemas.microsoft.com/office/drawing/2014/main" id="{53966CF4-7465-2875-2BFD-FC96AE6B5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456718" y="4197852"/>
              <a:ext cx="69664" cy="106152"/>
            </a:xfrm>
            <a:prstGeom prst="rect">
              <a:avLst/>
            </a:prstGeom>
          </p:spPr>
        </p:pic>
        <p:pic>
          <p:nvPicPr>
            <p:cNvPr id="258" name="Graphic 257">
              <a:extLst>
                <a:ext uri="{FF2B5EF4-FFF2-40B4-BE49-F238E27FC236}">
                  <a16:creationId xmlns:a16="http://schemas.microsoft.com/office/drawing/2014/main" id="{494E462C-33A2-0963-5299-67E8E6D0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55788" y="3848043"/>
              <a:ext cx="69664" cy="106152"/>
            </a:xfrm>
            <a:prstGeom prst="rect">
              <a:avLst/>
            </a:prstGeom>
          </p:spPr>
        </p:pic>
        <p:pic>
          <p:nvPicPr>
            <p:cNvPr id="259" name="Graphic 258">
              <a:extLst>
                <a:ext uri="{FF2B5EF4-FFF2-40B4-BE49-F238E27FC236}">
                  <a16:creationId xmlns:a16="http://schemas.microsoft.com/office/drawing/2014/main" id="{02EF2CC4-4DCD-6D3E-8841-A647460C7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656618" y="3874002"/>
              <a:ext cx="69664" cy="106152"/>
            </a:xfrm>
            <a:prstGeom prst="rect">
              <a:avLst/>
            </a:prstGeom>
          </p:spPr>
        </p:pic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63143E01-3336-3C79-6EEF-F38CA62FA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94793" y="3800977"/>
              <a:ext cx="69664" cy="106152"/>
            </a:xfrm>
            <a:prstGeom prst="rect">
              <a:avLst/>
            </a:prstGeom>
          </p:spPr>
        </p:pic>
        <p:pic>
          <p:nvPicPr>
            <p:cNvPr id="261" name="Graphic 260">
              <a:extLst>
                <a:ext uri="{FF2B5EF4-FFF2-40B4-BE49-F238E27FC236}">
                  <a16:creationId xmlns:a16="http://schemas.microsoft.com/office/drawing/2014/main" id="{3CDD10FC-6AE2-58E4-5185-5CF2319F0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51293" y="4119688"/>
              <a:ext cx="139079" cy="141288"/>
            </a:xfrm>
            <a:prstGeom prst="rect">
              <a:avLst/>
            </a:prstGeom>
          </p:spPr>
        </p:pic>
        <p:pic>
          <p:nvPicPr>
            <p:cNvPr id="262" name="Graphic 261">
              <a:extLst>
                <a:ext uri="{FF2B5EF4-FFF2-40B4-BE49-F238E27FC236}">
                  <a16:creationId xmlns:a16="http://schemas.microsoft.com/office/drawing/2014/main" id="{FFB0B441-B171-76B3-D1BB-1D371A35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207196" y="2596753"/>
              <a:ext cx="139079" cy="141288"/>
            </a:xfrm>
            <a:prstGeom prst="rect">
              <a:avLst/>
            </a:prstGeom>
          </p:spPr>
        </p:pic>
        <p:pic>
          <p:nvPicPr>
            <p:cNvPr id="263" name="Graphic 262">
              <a:extLst>
                <a:ext uri="{FF2B5EF4-FFF2-40B4-BE49-F238E27FC236}">
                  <a16:creationId xmlns:a16="http://schemas.microsoft.com/office/drawing/2014/main" id="{C336C2D0-8F5E-8046-4E0D-3548AF0C9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31680" y="4365873"/>
              <a:ext cx="139079" cy="141288"/>
            </a:xfrm>
            <a:prstGeom prst="rect">
              <a:avLst/>
            </a:prstGeom>
          </p:spPr>
        </p:pic>
        <p:pic>
          <p:nvPicPr>
            <p:cNvPr id="264" name="Graphic 263">
              <a:extLst>
                <a:ext uri="{FF2B5EF4-FFF2-40B4-BE49-F238E27FC236}">
                  <a16:creationId xmlns:a16="http://schemas.microsoft.com/office/drawing/2014/main" id="{12C43CC9-FDAA-D794-8B07-C5CF3BA5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85495" y="3883551"/>
              <a:ext cx="139079" cy="141288"/>
            </a:xfrm>
            <a:prstGeom prst="rect">
              <a:avLst/>
            </a:prstGeom>
          </p:spPr>
        </p:pic>
        <p:pic>
          <p:nvPicPr>
            <p:cNvPr id="265" name="Graphic 264">
              <a:extLst>
                <a:ext uri="{FF2B5EF4-FFF2-40B4-BE49-F238E27FC236}">
                  <a16:creationId xmlns:a16="http://schemas.microsoft.com/office/drawing/2014/main" id="{4D8D5073-6F1D-723B-7B7A-50F908290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05628" y="3767914"/>
              <a:ext cx="69664" cy="106152"/>
            </a:xfrm>
            <a:prstGeom prst="rect">
              <a:avLst/>
            </a:prstGeom>
          </p:spPr>
        </p:pic>
        <p:pic>
          <p:nvPicPr>
            <p:cNvPr id="266" name="Graphic 265">
              <a:extLst>
                <a:ext uri="{FF2B5EF4-FFF2-40B4-BE49-F238E27FC236}">
                  <a16:creationId xmlns:a16="http://schemas.microsoft.com/office/drawing/2014/main" id="{287ED0D1-0471-E519-D423-637C69433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310215" y="4181404"/>
              <a:ext cx="69664" cy="106152"/>
            </a:xfrm>
            <a:prstGeom prst="rect">
              <a:avLst/>
            </a:prstGeom>
          </p:spPr>
        </p:pic>
        <p:pic>
          <p:nvPicPr>
            <p:cNvPr id="267" name="Graphic 266">
              <a:extLst>
                <a:ext uri="{FF2B5EF4-FFF2-40B4-BE49-F238E27FC236}">
                  <a16:creationId xmlns:a16="http://schemas.microsoft.com/office/drawing/2014/main" id="{7FC440D8-3D21-B1EB-3B8D-77400929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11790" y="4416354"/>
              <a:ext cx="69664" cy="106152"/>
            </a:xfrm>
            <a:prstGeom prst="rect">
              <a:avLst/>
            </a:prstGeom>
          </p:spPr>
        </p:pic>
        <p:pic>
          <p:nvPicPr>
            <p:cNvPr id="268" name="Graphic 267">
              <a:extLst>
                <a:ext uri="{FF2B5EF4-FFF2-40B4-BE49-F238E27FC236}">
                  <a16:creationId xmlns:a16="http://schemas.microsoft.com/office/drawing/2014/main" id="{80E6553E-A73B-88D6-0A0C-4166E34CB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180040" y="4190929"/>
              <a:ext cx="69664" cy="106152"/>
            </a:xfrm>
            <a:prstGeom prst="rect">
              <a:avLst/>
            </a:prstGeom>
          </p:spPr>
        </p:pic>
        <p:pic>
          <p:nvPicPr>
            <p:cNvPr id="269" name="Graphic 268">
              <a:extLst>
                <a:ext uri="{FF2B5EF4-FFF2-40B4-BE49-F238E27FC236}">
                  <a16:creationId xmlns:a16="http://schemas.microsoft.com/office/drawing/2014/main" id="{F1C4756E-37F0-47FD-D2B9-157416014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087965" y="4124254"/>
              <a:ext cx="69664" cy="106152"/>
            </a:xfrm>
            <a:prstGeom prst="rect">
              <a:avLst/>
            </a:prstGeom>
          </p:spPr>
        </p:pic>
        <p:pic>
          <p:nvPicPr>
            <p:cNvPr id="270" name="Graphic 269">
              <a:extLst>
                <a:ext uri="{FF2B5EF4-FFF2-40B4-BE49-F238E27FC236}">
                  <a16:creationId xmlns:a16="http://schemas.microsoft.com/office/drawing/2014/main" id="{81D1F69A-22A0-1007-2E9F-CF5E2904A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926493" y="4191502"/>
              <a:ext cx="69664" cy="106152"/>
            </a:xfrm>
            <a:prstGeom prst="rect">
              <a:avLst/>
            </a:prstGeom>
          </p:spPr>
        </p:pic>
        <p:pic>
          <p:nvPicPr>
            <p:cNvPr id="271" name="Graphic 270">
              <a:extLst>
                <a:ext uri="{FF2B5EF4-FFF2-40B4-BE49-F238E27FC236}">
                  <a16:creationId xmlns:a16="http://schemas.microsoft.com/office/drawing/2014/main" id="{55183DC9-E4AD-1C88-01A2-E5D059588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066193" y="4312152"/>
              <a:ext cx="69664" cy="106152"/>
            </a:xfrm>
            <a:prstGeom prst="rect">
              <a:avLst/>
            </a:prstGeom>
          </p:spPr>
        </p:pic>
        <p:pic>
          <p:nvPicPr>
            <p:cNvPr id="272" name="Graphic 271">
              <a:extLst>
                <a:ext uri="{FF2B5EF4-FFF2-40B4-BE49-F238E27FC236}">
                  <a16:creationId xmlns:a16="http://schemas.microsoft.com/office/drawing/2014/main" id="{C4702A96-BFF3-29D7-2A7E-7E40743B1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72568" y="3966077"/>
              <a:ext cx="69664" cy="106152"/>
            </a:xfrm>
            <a:prstGeom prst="rect">
              <a:avLst/>
            </a:prstGeom>
          </p:spPr>
        </p:pic>
        <p:pic>
          <p:nvPicPr>
            <p:cNvPr id="273" name="Graphic 272">
              <a:extLst>
                <a:ext uri="{FF2B5EF4-FFF2-40B4-BE49-F238E27FC236}">
                  <a16:creationId xmlns:a16="http://schemas.microsoft.com/office/drawing/2014/main" id="{C0241F0F-9F6D-83C6-18D2-4E14C174A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453543" y="3727952"/>
              <a:ext cx="69664" cy="106152"/>
            </a:xfrm>
            <a:prstGeom prst="rect">
              <a:avLst/>
            </a:prstGeom>
          </p:spPr>
        </p:pic>
        <p:pic>
          <p:nvPicPr>
            <p:cNvPr id="274" name="Graphic 273">
              <a:extLst>
                <a:ext uri="{FF2B5EF4-FFF2-40B4-BE49-F238E27FC236}">
                  <a16:creationId xmlns:a16="http://schemas.microsoft.com/office/drawing/2014/main" id="{4D9F414C-0FF5-70B6-2EE7-3E82F5F5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605943" y="3826377"/>
              <a:ext cx="69664" cy="106152"/>
            </a:xfrm>
            <a:prstGeom prst="rect">
              <a:avLst/>
            </a:prstGeom>
          </p:spPr>
        </p:pic>
        <p:pic>
          <p:nvPicPr>
            <p:cNvPr id="275" name="Graphic 274">
              <a:extLst>
                <a:ext uri="{FF2B5EF4-FFF2-40B4-BE49-F238E27FC236}">
                  <a16:creationId xmlns:a16="http://schemas.microsoft.com/office/drawing/2014/main" id="{AD8B69F4-9392-ADD2-C063-4B6D273EB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510693" y="3648577"/>
              <a:ext cx="69664" cy="106152"/>
            </a:xfrm>
            <a:prstGeom prst="rect">
              <a:avLst/>
            </a:prstGeom>
          </p:spPr>
        </p:pic>
        <p:pic>
          <p:nvPicPr>
            <p:cNvPr id="276" name="Graphic 275">
              <a:extLst>
                <a:ext uri="{FF2B5EF4-FFF2-40B4-BE49-F238E27FC236}">
                  <a16:creationId xmlns:a16="http://schemas.microsoft.com/office/drawing/2014/main" id="{7881B7AA-542B-A354-CD61-34CBEE5AB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142393" y="3972427"/>
              <a:ext cx="69664" cy="106152"/>
            </a:xfrm>
            <a:prstGeom prst="rect">
              <a:avLst/>
            </a:prstGeom>
          </p:spPr>
        </p:pic>
        <p:pic>
          <p:nvPicPr>
            <p:cNvPr id="277" name="Graphic 276">
              <a:extLst>
                <a:ext uri="{FF2B5EF4-FFF2-40B4-BE49-F238E27FC236}">
                  <a16:creationId xmlns:a16="http://schemas.microsoft.com/office/drawing/2014/main" id="{8C4E4494-ABF0-C81A-A33F-3BE6C5277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087965" y="4439802"/>
              <a:ext cx="69664" cy="106152"/>
            </a:xfrm>
            <a:prstGeom prst="rect">
              <a:avLst/>
            </a:prstGeom>
          </p:spPr>
        </p:pic>
        <p:pic>
          <p:nvPicPr>
            <p:cNvPr id="278" name="Graphic 277">
              <a:extLst>
                <a:ext uri="{FF2B5EF4-FFF2-40B4-BE49-F238E27FC236}">
                  <a16:creationId xmlns:a16="http://schemas.microsoft.com/office/drawing/2014/main" id="{73DFED8A-BC77-C3A4-BD7B-54F1F4D5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907443" y="4553452"/>
              <a:ext cx="69664" cy="106152"/>
            </a:xfrm>
            <a:prstGeom prst="rect">
              <a:avLst/>
            </a:prstGeom>
          </p:spPr>
        </p:pic>
        <p:pic>
          <p:nvPicPr>
            <p:cNvPr id="279" name="Graphic 278">
              <a:extLst>
                <a:ext uri="{FF2B5EF4-FFF2-40B4-BE49-F238E27FC236}">
                  <a16:creationId xmlns:a16="http://schemas.microsoft.com/office/drawing/2014/main" id="{F302BBEC-4F8F-F170-18A0-71EF594CB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666143" y="4626477"/>
              <a:ext cx="69664" cy="106152"/>
            </a:xfrm>
            <a:prstGeom prst="rect">
              <a:avLst/>
            </a:prstGeom>
          </p:spPr>
        </p:pic>
        <p:pic>
          <p:nvPicPr>
            <p:cNvPr id="280" name="Graphic 279">
              <a:extLst>
                <a:ext uri="{FF2B5EF4-FFF2-40B4-BE49-F238E27FC236}">
                  <a16:creationId xmlns:a16="http://schemas.microsoft.com/office/drawing/2014/main" id="{7A729504-477B-53C2-4CA8-0F8C2A52B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059843" y="4594727"/>
              <a:ext cx="69664" cy="106152"/>
            </a:xfrm>
            <a:prstGeom prst="rect">
              <a:avLst/>
            </a:prstGeom>
          </p:spPr>
        </p:pic>
        <p:pic>
          <p:nvPicPr>
            <p:cNvPr id="281" name="Graphic 280">
              <a:extLst>
                <a:ext uri="{FF2B5EF4-FFF2-40B4-BE49-F238E27FC236}">
                  <a16:creationId xmlns:a16="http://schemas.microsoft.com/office/drawing/2014/main" id="{66230B0B-CA01-ADDF-F004-75398300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999065" y="4473504"/>
              <a:ext cx="69664" cy="106152"/>
            </a:xfrm>
            <a:prstGeom prst="rect">
              <a:avLst/>
            </a:prstGeom>
          </p:spPr>
        </p:pic>
        <p:pic>
          <p:nvPicPr>
            <p:cNvPr id="282" name="Graphic 281">
              <a:extLst>
                <a:ext uri="{FF2B5EF4-FFF2-40B4-BE49-F238E27FC236}">
                  <a16:creationId xmlns:a16="http://schemas.microsoft.com/office/drawing/2014/main" id="{A2856D4C-7B14-9E34-30A6-BE07808E5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51415" y="4517954"/>
              <a:ext cx="69664" cy="106152"/>
            </a:xfrm>
            <a:prstGeom prst="rect">
              <a:avLst/>
            </a:prstGeom>
          </p:spPr>
        </p:pic>
        <p:pic>
          <p:nvPicPr>
            <p:cNvPr id="283" name="Graphic 282">
              <a:extLst>
                <a:ext uri="{FF2B5EF4-FFF2-40B4-BE49-F238E27FC236}">
                  <a16:creationId xmlns:a16="http://schemas.microsoft.com/office/drawing/2014/main" id="{457436F9-2111-4855-DBF0-DC1476E27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529165" y="4521129"/>
              <a:ext cx="69664" cy="106152"/>
            </a:xfrm>
            <a:prstGeom prst="rect">
              <a:avLst/>
            </a:prstGeom>
          </p:spPr>
        </p:pic>
        <p:pic>
          <p:nvPicPr>
            <p:cNvPr id="284" name="Graphic 283">
              <a:extLst>
                <a:ext uri="{FF2B5EF4-FFF2-40B4-BE49-F238E27FC236}">
                  <a16:creationId xmlns:a16="http://schemas.microsoft.com/office/drawing/2014/main" id="{2928C13D-B535-16BF-61B3-B3DE8740F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687915" y="4435404"/>
              <a:ext cx="69664" cy="106152"/>
            </a:xfrm>
            <a:prstGeom prst="rect">
              <a:avLst/>
            </a:prstGeom>
          </p:spPr>
        </p:pic>
        <p:pic>
          <p:nvPicPr>
            <p:cNvPr id="285" name="Graphic 284">
              <a:extLst>
                <a:ext uri="{FF2B5EF4-FFF2-40B4-BE49-F238E27FC236}">
                  <a16:creationId xmlns:a16="http://schemas.microsoft.com/office/drawing/2014/main" id="{297F0863-C58D-EED8-2EA1-17C6C862B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332315" y="4387779"/>
              <a:ext cx="69664" cy="106152"/>
            </a:xfrm>
            <a:prstGeom prst="rect">
              <a:avLst/>
            </a:prstGeom>
          </p:spPr>
        </p:pic>
        <p:pic>
          <p:nvPicPr>
            <p:cNvPr id="286" name="Graphic 285">
              <a:extLst>
                <a:ext uri="{FF2B5EF4-FFF2-40B4-BE49-F238E27FC236}">
                  <a16:creationId xmlns:a16="http://schemas.microsoft.com/office/drawing/2014/main" id="{3CFD695E-5347-9875-AD53-75BEC5C1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335490" y="4203629"/>
              <a:ext cx="69664" cy="106152"/>
            </a:xfrm>
            <a:prstGeom prst="rect">
              <a:avLst/>
            </a:prstGeom>
          </p:spPr>
        </p:pic>
        <p:pic>
          <p:nvPicPr>
            <p:cNvPr id="287" name="Graphic 286">
              <a:extLst>
                <a:ext uri="{FF2B5EF4-FFF2-40B4-BE49-F238E27FC236}">
                  <a16:creationId xmlns:a16="http://schemas.microsoft.com/office/drawing/2014/main" id="{A844C829-45B8-4041-553C-DE678C552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224365" y="4102029"/>
              <a:ext cx="69664" cy="106152"/>
            </a:xfrm>
            <a:prstGeom prst="rect">
              <a:avLst/>
            </a:prstGeom>
          </p:spPr>
        </p:pic>
        <p:pic>
          <p:nvPicPr>
            <p:cNvPr id="288" name="Graphic 287">
              <a:extLst>
                <a:ext uri="{FF2B5EF4-FFF2-40B4-BE49-F238E27FC236}">
                  <a16:creationId xmlns:a16="http://schemas.microsoft.com/office/drawing/2014/main" id="{C7B0C408-52CC-B846-BF7F-40A52819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094190" y="4111554"/>
              <a:ext cx="69664" cy="106152"/>
            </a:xfrm>
            <a:prstGeom prst="rect">
              <a:avLst/>
            </a:prstGeom>
          </p:spPr>
        </p:pic>
        <p:pic>
          <p:nvPicPr>
            <p:cNvPr id="289" name="Graphic 288">
              <a:extLst>
                <a:ext uri="{FF2B5EF4-FFF2-40B4-BE49-F238E27FC236}">
                  <a16:creationId xmlns:a16="http://schemas.microsoft.com/office/drawing/2014/main" id="{691E5A39-DB4B-4565-E2AF-F7C8AD32F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398990" y="4324279"/>
              <a:ext cx="69664" cy="106152"/>
            </a:xfrm>
            <a:prstGeom prst="rect">
              <a:avLst/>
            </a:prstGeom>
          </p:spPr>
        </p:pic>
        <p:pic>
          <p:nvPicPr>
            <p:cNvPr id="291" name="Graphic 290">
              <a:extLst>
                <a:ext uri="{FF2B5EF4-FFF2-40B4-BE49-F238E27FC236}">
                  <a16:creationId xmlns:a16="http://schemas.microsoft.com/office/drawing/2014/main" id="{683EF9FB-CEEE-13B6-8AF1-492A9D8AF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848503" y="4421964"/>
              <a:ext cx="69664" cy="106152"/>
            </a:xfrm>
            <a:prstGeom prst="rect">
              <a:avLst/>
            </a:prstGeom>
          </p:spPr>
        </p:pic>
        <p:pic>
          <p:nvPicPr>
            <p:cNvPr id="292" name="Graphic 291">
              <a:extLst>
                <a:ext uri="{FF2B5EF4-FFF2-40B4-BE49-F238E27FC236}">
                  <a16:creationId xmlns:a16="http://schemas.microsoft.com/office/drawing/2014/main" id="{85D91BC4-A000-CEED-E263-E981AE51A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090738" y="5019618"/>
              <a:ext cx="69664" cy="106152"/>
            </a:xfrm>
            <a:prstGeom prst="rect">
              <a:avLst/>
            </a:prstGeom>
          </p:spPr>
        </p:pic>
        <p:pic>
          <p:nvPicPr>
            <p:cNvPr id="293" name="Graphic 292">
              <a:extLst>
                <a:ext uri="{FF2B5EF4-FFF2-40B4-BE49-F238E27FC236}">
                  <a16:creationId xmlns:a16="http://schemas.microsoft.com/office/drawing/2014/main" id="{2AB3B284-9B94-BA7A-29E0-10FA9648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942368" y="5096377"/>
              <a:ext cx="69664" cy="106152"/>
            </a:xfrm>
            <a:prstGeom prst="rect">
              <a:avLst/>
            </a:prstGeom>
          </p:spPr>
        </p:pic>
        <p:pic>
          <p:nvPicPr>
            <p:cNvPr id="295" name="Graphic 294">
              <a:extLst>
                <a:ext uri="{FF2B5EF4-FFF2-40B4-BE49-F238E27FC236}">
                  <a16:creationId xmlns:a16="http://schemas.microsoft.com/office/drawing/2014/main" id="{4E5E71F5-987D-1954-FBEE-5E75237B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55505" y="4384133"/>
              <a:ext cx="69664" cy="106152"/>
            </a:xfrm>
            <a:prstGeom prst="rect">
              <a:avLst/>
            </a:prstGeom>
          </p:spPr>
        </p:pic>
        <p:pic>
          <p:nvPicPr>
            <p:cNvPr id="296" name="Graphic 295">
              <a:extLst>
                <a:ext uri="{FF2B5EF4-FFF2-40B4-BE49-F238E27FC236}">
                  <a16:creationId xmlns:a16="http://schemas.microsoft.com/office/drawing/2014/main" id="{852EDE83-2430-002A-3B24-71AB6BC1A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18980" y="4307933"/>
              <a:ext cx="69664" cy="106152"/>
            </a:xfrm>
            <a:prstGeom prst="rect">
              <a:avLst/>
            </a:prstGeom>
          </p:spPr>
        </p:pic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81998596-3153-B358-FF82-FD566006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7855" y="4095208"/>
              <a:ext cx="69664" cy="106152"/>
            </a:xfrm>
            <a:prstGeom prst="rect">
              <a:avLst/>
            </a:prstGeom>
          </p:spPr>
        </p:pic>
        <p:pic>
          <p:nvPicPr>
            <p:cNvPr id="298" name="Graphic 297">
              <a:extLst>
                <a:ext uri="{FF2B5EF4-FFF2-40B4-BE49-F238E27FC236}">
                  <a16:creationId xmlns:a16="http://schemas.microsoft.com/office/drawing/2014/main" id="{5BF2D99A-0B9C-DE65-CA92-0F773551B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79305" y="4171408"/>
              <a:ext cx="69664" cy="106152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AACC09CC-8F3D-42C2-C5EE-0573B6A41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31680" y="4047583"/>
              <a:ext cx="69664" cy="106152"/>
            </a:xfrm>
            <a:prstGeom prst="rect">
              <a:avLst/>
            </a:prstGeom>
          </p:spPr>
        </p:pic>
        <p:pic>
          <p:nvPicPr>
            <p:cNvPr id="301" name="Graphic 300">
              <a:extLst>
                <a:ext uri="{FF2B5EF4-FFF2-40B4-BE49-F238E27FC236}">
                  <a16:creationId xmlns:a16="http://schemas.microsoft.com/office/drawing/2014/main" id="{E1A9CA70-6AD5-C02D-C279-C19B3DD8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20555" y="3926933"/>
              <a:ext cx="69664" cy="106152"/>
            </a:xfrm>
            <a:prstGeom prst="rect">
              <a:avLst/>
            </a:prstGeom>
          </p:spPr>
        </p:pic>
        <p:pic>
          <p:nvPicPr>
            <p:cNvPr id="302" name="Graphic 301">
              <a:extLst>
                <a:ext uri="{FF2B5EF4-FFF2-40B4-BE49-F238E27FC236}">
                  <a16:creationId xmlns:a16="http://schemas.microsoft.com/office/drawing/2014/main" id="{4B8784BA-7D03-8CCE-BD78-1629D6201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49105" y="3850733"/>
              <a:ext cx="69664" cy="106152"/>
            </a:xfrm>
            <a:prstGeom prst="rect">
              <a:avLst/>
            </a:prstGeom>
          </p:spPr>
        </p:pic>
        <p:pic>
          <p:nvPicPr>
            <p:cNvPr id="304" name="Graphic 303">
              <a:extLst>
                <a:ext uri="{FF2B5EF4-FFF2-40B4-BE49-F238E27FC236}">
                  <a16:creationId xmlns:a16="http://schemas.microsoft.com/office/drawing/2014/main" id="{59DB97BE-E966-860D-EBBA-0F6AF6EB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63405" y="3803108"/>
              <a:ext cx="69664" cy="106152"/>
            </a:xfrm>
            <a:prstGeom prst="rect">
              <a:avLst/>
            </a:prstGeom>
          </p:spPr>
        </p:pic>
        <p:pic>
          <p:nvPicPr>
            <p:cNvPr id="305" name="Graphic 304">
              <a:extLst>
                <a:ext uri="{FF2B5EF4-FFF2-40B4-BE49-F238E27FC236}">
                  <a16:creationId xmlns:a16="http://schemas.microsoft.com/office/drawing/2014/main" id="{BA769B44-85D5-0F3C-8959-0180A7DC2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188855" y="2561683"/>
              <a:ext cx="69664" cy="106152"/>
            </a:xfrm>
            <a:prstGeom prst="rect">
              <a:avLst/>
            </a:prstGeom>
          </p:spPr>
        </p:pic>
        <p:pic>
          <p:nvPicPr>
            <p:cNvPr id="306" name="Graphic 305">
              <a:extLst>
                <a:ext uri="{FF2B5EF4-FFF2-40B4-BE49-F238E27FC236}">
                  <a16:creationId xmlns:a16="http://schemas.microsoft.com/office/drawing/2014/main" id="{72E26FC6-B9E9-C6F5-44EF-A6C32BDB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34905" y="2641058"/>
              <a:ext cx="69664" cy="106152"/>
            </a:xfrm>
            <a:prstGeom prst="rect">
              <a:avLst/>
            </a:prstGeom>
          </p:spPr>
        </p:pic>
        <p:pic>
          <p:nvPicPr>
            <p:cNvPr id="307" name="Graphic 306">
              <a:extLst>
                <a:ext uri="{FF2B5EF4-FFF2-40B4-BE49-F238E27FC236}">
                  <a16:creationId xmlns:a16="http://schemas.microsoft.com/office/drawing/2014/main" id="{5791592F-DDCC-F53A-7B45-4558EC60A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217430" y="2758533"/>
              <a:ext cx="69664" cy="106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24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0A45B1-B409-0A11-E504-689E6B2BE617}"/>
              </a:ext>
            </a:extLst>
          </p:cNvPr>
          <p:cNvSpPr txBox="1"/>
          <p:nvPr/>
        </p:nvSpPr>
        <p:spPr>
          <a:xfrm>
            <a:off x="3572689" y="2947137"/>
            <a:ext cx="2131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Collaboration</a:t>
            </a:r>
            <a:endParaRPr lang="en-AU" sz="2000" b="1" dirty="0">
              <a:solidFill>
                <a:schemeClr val="tx2"/>
              </a:solidFill>
            </a:endParaRP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 with peers and technology and education experts virtually and in-person through participating in working groups and/or events. </a:t>
            </a:r>
          </a:p>
          <a:p>
            <a:endParaRPr lang="en-AU" sz="14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Events include: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Leaders Forums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STEM MAD National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D37B2-5801-EDA6-DDD9-A2FFD101B617}"/>
              </a:ext>
            </a:extLst>
          </p:cNvPr>
          <p:cNvSpPr txBox="1"/>
          <p:nvPr/>
        </p:nvSpPr>
        <p:spPr>
          <a:xfrm>
            <a:off x="657267" y="2947137"/>
            <a:ext cx="213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Technology</a:t>
            </a:r>
            <a:endParaRPr lang="en-AU" dirty="0">
              <a:solidFill>
                <a:schemeClr val="tx2"/>
              </a:solidFill>
            </a:endParaRP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Utilise centrally negotiated rates for key technologies with streamlined procurement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Software licensing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Telecommunications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Managed services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Legal services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and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668B6-696D-6062-6574-A187E11506E0}"/>
              </a:ext>
            </a:extLst>
          </p:cNvPr>
          <p:cNvSpPr txBox="1"/>
          <p:nvPr/>
        </p:nvSpPr>
        <p:spPr>
          <a:xfrm>
            <a:off x="9403533" y="2947137"/>
            <a:ext cx="213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Resources</a:t>
            </a:r>
            <a:endParaRPr lang="en-AU" sz="2000" dirty="0">
              <a:solidFill>
                <a:schemeClr val="tx2"/>
              </a:solidFill>
            </a:endParaRP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Teaching and learning resources, procurement templates, governance tools and other resources are available to participants.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9DE12-E499-A301-ADB6-4CB61B45E62D}"/>
              </a:ext>
            </a:extLst>
          </p:cNvPr>
          <p:cNvSpPr txBox="1"/>
          <p:nvPr/>
        </p:nvSpPr>
        <p:spPr>
          <a:xfrm>
            <a:off x="6488111" y="2947137"/>
            <a:ext cx="2131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Investment</a:t>
            </a:r>
            <a:endParaRPr lang="en-AU" dirty="0">
              <a:solidFill>
                <a:schemeClr val="tx2"/>
              </a:solidFill>
            </a:endParaRP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Funding opportunities are available to support initiatives that advance Catholic Education.</a:t>
            </a:r>
          </a:p>
          <a:p>
            <a:endParaRPr lang="en-AU" sz="14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Recent investment includes: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Digital Inclusion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Regional Development</a:t>
            </a:r>
          </a:p>
          <a:p>
            <a:r>
              <a:rPr lang="en-AU" sz="14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Capital Works at Schools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835A422-F1F1-1E84-5C8F-809A7817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485" y="459409"/>
            <a:ext cx="1537546" cy="5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27AA279-1371-83F4-5B49-9E3AC4B434C2}"/>
              </a:ext>
            </a:extLst>
          </p:cNvPr>
          <p:cNvSpPr txBox="1">
            <a:spLocks/>
          </p:cNvSpPr>
          <p:nvPr/>
        </p:nvSpPr>
        <p:spPr>
          <a:xfrm>
            <a:off x="2573867" y="459409"/>
            <a:ext cx="9087701" cy="68629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-150">
                <a:solidFill>
                  <a:schemeClr val="bg1"/>
                </a:solidFill>
                <a:latin typeface="Montserrat Medium" pitchFamily="2" charset="77"/>
                <a:ea typeface="+mj-ea"/>
                <a:cs typeface="+mj-cs"/>
              </a:defRPr>
            </a:lvl1pPr>
          </a:lstStyle>
          <a:p>
            <a:r>
              <a:rPr lang="en-US" sz="1400" spc="0" dirty="0">
                <a:solidFill>
                  <a:schemeClr val="tx1"/>
                </a:solidFill>
              </a:rPr>
              <a:t>Committed to delivering value to Catholic Education</a:t>
            </a:r>
          </a:p>
          <a:p>
            <a:r>
              <a:rPr lang="en-US" sz="1400" spc="0" dirty="0">
                <a:solidFill>
                  <a:schemeClr val="tx1"/>
                </a:solidFill>
                <a:latin typeface="Montserrat Light" pitchFamily="2" charset="77"/>
              </a:rPr>
              <a:t>All independent Catholic schools, dioceses, parishes, and religious institutes are welcome to participate in Catholic Network Australia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F2B2065-FB8E-6792-2819-4C0B63B53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4998" y="2120386"/>
            <a:ext cx="783000" cy="626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BF2B6E-4DD7-791D-AF51-41D0087D2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4501" y="2120386"/>
            <a:ext cx="783000" cy="626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757E4A3-2D21-B8D0-B029-934A350AC5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4673" y="2120386"/>
            <a:ext cx="626400" cy="6264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E6DB7AC-E1AB-ECCE-7673-9C19A7D94A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4622" y="2120386"/>
            <a:ext cx="704700" cy="626400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817EBD-313F-4C18-5EA9-BDD12B9ACA68}"/>
              </a:ext>
            </a:extLst>
          </p:cNvPr>
          <p:cNvSpPr/>
          <p:nvPr/>
        </p:nvSpPr>
        <p:spPr>
          <a:xfrm>
            <a:off x="452063" y="1630610"/>
            <a:ext cx="11291299" cy="4330352"/>
          </a:xfrm>
          <a:prstGeom prst="roundRect">
            <a:avLst>
              <a:gd name="adj" fmla="val 5803"/>
            </a:avLst>
          </a:prstGeom>
          <a:noFill/>
          <a:ln w="635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1216E6-D662-F029-6751-E0463BD36A9A}"/>
              </a:ext>
            </a:extLst>
          </p:cNvPr>
          <p:cNvSpPr txBox="1"/>
          <p:nvPr/>
        </p:nvSpPr>
        <p:spPr>
          <a:xfrm>
            <a:off x="645692" y="1432862"/>
            <a:ext cx="34776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tx2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Participant Benefits</a:t>
            </a:r>
            <a:endParaRPr lang="en-AU" sz="2400" dirty="0">
              <a:solidFill>
                <a:schemeClr val="tx2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7632000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Cover Slides">
  <a:themeElements>
    <a:clrScheme name="CNA 1">
      <a:dk1>
        <a:srgbClr val="023E8A"/>
      </a:dk1>
      <a:lt1>
        <a:srgbClr val="FFFFFF"/>
      </a:lt1>
      <a:dk2>
        <a:srgbClr val="0077B6"/>
      </a:dk2>
      <a:lt2>
        <a:srgbClr val="E7E6E6"/>
      </a:lt2>
      <a:accent1>
        <a:srgbClr val="00B3D8"/>
      </a:accent1>
      <a:accent2>
        <a:srgbClr val="48CAE3"/>
      </a:accent2>
      <a:accent3>
        <a:srgbClr val="E72C33"/>
      </a:accent3>
      <a:accent4>
        <a:srgbClr val="F7A953"/>
      </a:accent4>
      <a:accent5>
        <a:srgbClr val="74A283"/>
      </a:accent5>
      <a:accent6>
        <a:srgbClr val="0096C7"/>
      </a:accent6>
      <a:hlink>
        <a:srgbClr val="90E0EF"/>
      </a:hlink>
      <a:folHlink>
        <a:srgbClr val="CAF0F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CNA 1">
      <a:dk1>
        <a:srgbClr val="023E8A"/>
      </a:dk1>
      <a:lt1>
        <a:srgbClr val="FFFFFF"/>
      </a:lt1>
      <a:dk2>
        <a:srgbClr val="0077B6"/>
      </a:dk2>
      <a:lt2>
        <a:srgbClr val="E7E6E6"/>
      </a:lt2>
      <a:accent1>
        <a:srgbClr val="00B3D8"/>
      </a:accent1>
      <a:accent2>
        <a:srgbClr val="48CAE3"/>
      </a:accent2>
      <a:accent3>
        <a:srgbClr val="E72C33"/>
      </a:accent3>
      <a:accent4>
        <a:srgbClr val="F7A953"/>
      </a:accent4>
      <a:accent5>
        <a:srgbClr val="74A283"/>
      </a:accent5>
      <a:accent6>
        <a:srgbClr val="0096C7"/>
      </a:accent6>
      <a:hlink>
        <a:srgbClr val="90E0EF"/>
      </a:hlink>
      <a:folHlink>
        <a:srgbClr val="CAF0F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4854880CA064494FD69A1D3DF4B46" ma:contentTypeVersion="15" ma:contentTypeDescription="Create a new document." ma:contentTypeScope="" ma:versionID="03afd1b5d6e50bdd53196b570f05017d">
  <xsd:schema xmlns:xsd="http://www.w3.org/2001/XMLSchema" xmlns:xs="http://www.w3.org/2001/XMLSchema" xmlns:p="http://schemas.microsoft.com/office/2006/metadata/properties" xmlns:ns2="8fcb5351-bc85-48f7-bdd9-30589fe29caa" xmlns:ns3="3dc4e086-84b6-494f-857c-b1edb91add15" targetNamespace="http://schemas.microsoft.com/office/2006/metadata/properties" ma:root="true" ma:fieldsID="85ff9126c3c1c78191de9b855c58f6a6" ns2:_="" ns3:_="">
    <xsd:import namespace="8fcb5351-bc85-48f7-bdd9-30589fe29caa"/>
    <xsd:import namespace="3dc4e086-84b6-494f-857c-b1edb91add1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b5351-bc85-48f7-bdd9-30589fe29c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edd648-66ab-4f89-b48e-ddb2c05f64bc}" ma:internalName="TaxCatchAll" ma:showField="CatchAllData" ma:web="8fcb5351-bc85-48f7-bdd9-30589fe29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4e086-84b6-494f-857c-b1edb91ad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19d179-182b-4d29-bd98-97d813b467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c4e086-84b6-494f-857c-b1edb91add15">
      <Terms xmlns="http://schemas.microsoft.com/office/infopath/2007/PartnerControls"/>
    </lcf76f155ced4ddcb4097134ff3c332f>
    <TaxCatchAll xmlns="8fcb5351-bc85-48f7-bdd9-30589fe29caa" xsi:nil="true"/>
  </documentManagement>
</p:properties>
</file>

<file path=customXml/itemProps1.xml><?xml version="1.0" encoding="utf-8"?>
<ds:datastoreItem xmlns:ds="http://schemas.openxmlformats.org/officeDocument/2006/customXml" ds:itemID="{E4EB04E0-EBF9-47D9-A380-5796BD95DC84}"/>
</file>

<file path=customXml/itemProps2.xml><?xml version="1.0" encoding="utf-8"?>
<ds:datastoreItem xmlns:ds="http://schemas.openxmlformats.org/officeDocument/2006/customXml" ds:itemID="{E4BC101B-CDA5-4020-ADCC-F7492D62A1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77BCA9-576A-4467-8B95-E8F3D89817AE}">
  <ds:schemaRefs>
    <ds:schemaRef ds:uri="http://schemas.microsoft.com/office/2006/metadata/properties"/>
    <ds:schemaRef ds:uri="http://schemas.microsoft.com/office/infopath/2007/PartnerControls"/>
    <ds:schemaRef ds:uri="233fc1b6-1560-4196-89a3-f3526d83ee35"/>
    <ds:schemaRef ds:uri="cfe68af4-fcfd-4424-8324-b80de66346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260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Montserrat Light</vt:lpstr>
      <vt:lpstr>Calibri</vt:lpstr>
      <vt:lpstr>Montserrat</vt:lpstr>
      <vt:lpstr>Montserrat SemiBold</vt:lpstr>
      <vt:lpstr>Roboto Light</vt:lpstr>
      <vt:lpstr>Roboto</vt:lpstr>
      <vt:lpstr>Arial</vt:lpstr>
      <vt:lpstr>Montserrat Medium</vt:lpstr>
      <vt:lpstr>Section Cover Slides</vt:lpstr>
      <vt:lpstr>Content Slides</vt:lpstr>
      <vt:lpstr>Catholic Network Australia Limited (CNA) is a not-for-profit consortium of Catholic Education providers, responsible for brokering and managing master service agreements with leading edtech vendors.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 Apuan</dc:creator>
  <cp:lastModifiedBy>Justin St. Pierre (Catholic Education Office of WA - West Leederville)</cp:lastModifiedBy>
  <cp:revision>36</cp:revision>
  <dcterms:created xsi:type="dcterms:W3CDTF">2023-09-05T02:14:12Z</dcterms:created>
  <dcterms:modified xsi:type="dcterms:W3CDTF">2024-02-01T00:24:25Z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0x0101004234854880CA064494FD69A1D3DF4B46</vt:lpwstr>
  </property>
  <property fmtid="{D5CDD505-2E9C-101B-9397-08002B2CF9AE}" pid="3" name="MediaServiceImageTags">
    <vt:lpwstr/>
  </property>
  <property fmtid="{D5CDD505-2E9C-101B-9397-08002B2CF9AE}" pid="4" name="Order">
    <vt:r8>12800</vt:r8>
  </property>
</Properties>
</file>