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>
  <p:sldMasterIdLst>
    <p:sldMasterId id="2147483648" r:id="rId4"/>
  </p:sldMasterIdLst>
  <p:notesMasterIdLst>
    <p:notesMasterId r:id="rId6"/>
  </p:notesMasterIdLst>
  <p:sldIdLst>
    <p:sldId id="4166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SemiBold" panose="000007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7088E15-1652-910E-192A-86C3D2AF715A}" name="Justin St. Pierre (Catholic Education Office of WA - Leederville)" initials="JSP(EOoWL" userId="S::Justin.St.Pierre@cewa.edu.au::24c84b6f-a324-435b-ba88-d688c36c30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B64A8-F918-42FA-A23F-E9E9DB805B46}" v="1" dt="2023-12-11T22:53:25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8" autoAdjust="0"/>
    <p:restoredTop sz="90223" autoAdjust="0"/>
  </p:normalViewPr>
  <p:slideViewPr>
    <p:cSldViewPr snapToGrid="0" snapToObjects="1">
      <p:cViewPr varScale="1">
        <p:scale>
          <a:sx n="96" d="100"/>
          <a:sy n="96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t. Pierre (Catholic Education Office of WA - West Leederville)" userId="24c84b6f-a324-435b-ba88-d688c36c30b9" providerId="ADAL" clId="{04EFC04E-D28C-477C-A515-D2A55795C20E}"/>
    <pc:docChg chg="undo custSel modSld">
      <pc:chgData name="Justin St. Pierre (Catholic Education Office of WA - West Leederville)" userId="24c84b6f-a324-435b-ba88-d688c36c30b9" providerId="ADAL" clId="{04EFC04E-D28C-477C-A515-D2A55795C20E}" dt="2023-10-18T00:35:50.921" v="19" actId="179"/>
      <pc:docMkLst>
        <pc:docMk/>
      </pc:docMkLst>
      <pc:sldChg chg="modSp mod">
        <pc:chgData name="Justin St. Pierre (Catholic Education Office of WA - West Leederville)" userId="24c84b6f-a324-435b-ba88-d688c36c30b9" providerId="ADAL" clId="{04EFC04E-D28C-477C-A515-D2A55795C20E}" dt="2023-10-18T00:35:50.921" v="19" actId="179"/>
        <pc:sldMkLst>
          <pc:docMk/>
          <pc:sldMk cId="953154171" sldId="4166"/>
        </pc:sldMkLst>
        <pc:spChg chg="mod">
          <ac:chgData name="Justin St. Pierre (Catholic Education Office of WA - West Leederville)" userId="24c84b6f-a324-435b-ba88-d688c36c30b9" providerId="ADAL" clId="{04EFC04E-D28C-477C-A515-D2A55795C20E}" dt="2023-10-18T00:35:24.010" v="18" actId="27636"/>
          <ac:spMkLst>
            <pc:docMk/>
            <pc:sldMk cId="953154171" sldId="4166"/>
            <ac:spMk id="3" creationId="{E9A9A4D2-0987-9591-3D80-364B51D83986}"/>
          </ac:spMkLst>
        </pc:spChg>
        <pc:spChg chg="mod">
          <ac:chgData name="Justin St. Pierre (Catholic Education Office of WA - West Leederville)" userId="24c84b6f-a324-435b-ba88-d688c36c30b9" providerId="ADAL" clId="{04EFC04E-D28C-477C-A515-D2A55795C20E}" dt="2023-10-18T00:35:50.921" v="19" actId="179"/>
          <ac:spMkLst>
            <pc:docMk/>
            <pc:sldMk cId="953154171" sldId="4166"/>
            <ac:spMk id="10" creationId="{7D2CCC68-67EA-5DE7-508B-B502F7A8A41C}"/>
          </ac:spMkLst>
        </pc:spChg>
        <pc:spChg chg="mod">
          <ac:chgData name="Justin St. Pierre (Catholic Education Office of WA - West Leederville)" userId="24c84b6f-a324-435b-ba88-d688c36c30b9" providerId="ADAL" clId="{04EFC04E-D28C-477C-A515-D2A55795C20E}" dt="2023-10-18T00:34:55.447" v="15" actId="14100"/>
          <ac:spMkLst>
            <pc:docMk/>
            <pc:sldMk cId="953154171" sldId="4166"/>
            <ac:spMk id="12" creationId="{DD9AF183-0D2A-A567-9046-CF7BF197AFAF}"/>
          </ac:spMkLst>
        </pc:spChg>
        <pc:spChg chg="mod">
          <ac:chgData name="Justin St. Pierre (Catholic Education Office of WA - West Leederville)" userId="24c84b6f-a324-435b-ba88-d688c36c30b9" providerId="ADAL" clId="{04EFC04E-D28C-477C-A515-D2A55795C20E}" dt="2023-10-18T00:34:43.356" v="14" actId="6549"/>
          <ac:spMkLst>
            <pc:docMk/>
            <pc:sldMk cId="953154171" sldId="4166"/>
            <ac:spMk id="14" creationId="{5EC22298-6638-B6CC-6EA6-F151CA291B20}"/>
          </ac:spMkLst>
        </pc:spChg>
      </pc:sldChg>
    </pc:docChg>
  </pc:docChgLst>
  <pc:docChgLst>
    <pc:chgData name="Justin St. Pierre (Catholic Education Office of WA - West Leederville)" userId="24c84b6f-a324-435b-ba88-d688c36c30b9" providerId="ADAL" clId="{4CEB64A8-F918-42FA-A23F-E9E9DB805B46}"/>
    <pc:docChg chg="modSld">
      <pc:chgData name="Justin St. Pierre (Catholic Education Office of WA - West Leederville)" userId="24c84b6f-a324-435b-ba88-d688c36c30b9" providerId="ADAL" clId="{4CEB64A8-F918-42FA-A23F-E9E9DB805B46}" dt="2023-12-12T00:26:44.203" v="11" actId="20577"/>
      <pc:docMkLst>
        <pc:docMk/>
      </pc:docMkLst>
      <pc:sldChg chg="modSp mod">
        <pc:chgData name="Justin St. Pierre (Catholic Education Office of WA - West Leederville)" userId="24c84b6f-a324-435b-ba88-d688c36c30b9" providerId="ADAL" clId="{4CEB64A8-F918-42FA-A23F-E9E9DB805B46}" dt="2023-12-12T00:26:44.203" v="11" actId="20577"/>
        <pc:sldMkLst>
          <pc:docMk/>
          <pc:sldMk cId="953154171" sldId="4166"/>
        </pc:sldMkLst>
        <pc:spChg chg="mod">
          <ac:chgData name="Justin St. Pierre (Catholic Education Office of WA - West Leederville)" userId="24c84b6f-a324-435b-ba88-d688c36c30b9" providerId="ADAL" clId="{4CEB64A8-F918-42FA-A23F-E9E9DB805B46}" dt="2023-12-12T00:26:44.203" v="11" actId="20577"/>
          <ac:spMkLst>
            <pc:docMk/>
            <pc:sldMk cId="953154171" sldId="4166"/>
            <ac:spMk id="9" creationId="{57803CB2-98B8-A685-E402-5FEBEAF78EFF}"/>
          </ac:spMkLst>
        </pc:spChg>
      </pc:sldChg>
    </pc:docChg>
  </pc:docChgLst>
  <pc:docChgLst>
    <pc:chgData name="Justin St. Pierre (Catholic Education Office of WA - West Leederville)" userId="24c84b6f-a324-435b-ba88-d688c36c30b9" providerId="ADAL" clId="{05329B06-40FC-4D61-AB85-83E2DC5F1879}"/>
    <pc:docChg chg="undo custSel addSld delSld modSld sldOrd">
      <pc:chgData name="Justin St. Pierre (Catholic Education Office of WA - West Leederville)" userId="24c84b6f-a324-435b-ba88-d688c36c30b9" providerId="ADAL" clId="{05329B06-40FC-4D61-AB85-83E2DC5F1879}" dt="2023-03-22T05:39:07.515" v="1457" actId="478"/>
      <pc:docMkLst>
        <pc:docMk/>
      </pc:docMkLst>
      <pc:sldChg chg="addSp delSp modSp add mod modAnim addCm modNotesTx">
        <pc:chgData name="Justin St. Pierre (Catholic Education Office of WA - West Leederville)" userId="24c84b6f-a324-435b-ba88-d688c36c30b9" providerId="ADAL" clId="{05329B06-40FC-4D61-AB85-83E2DC5F1879}" dt="2023-03-22T03:34:56.797" v="841" actId="20577"/>
        <pc:sldMkLst>
          <pc:docMk/>
          <pc:sldMk cId="3008250402" sldId="256"/>
        </pc:sldMkLst>
        <pc:spChg chg="add del mod">
          <ac:chgData name="Justin St. Pierre (Catholic Education Office of WA - West Leederville)" userId="24c84b6f-a324-435b-ba88-d688c36c30b9" providerId="ADAL" clId="{05329B06-40FC-4D61-AB85-83E2DC5F1879}" dt="2023-03-22T02:31:30.002" v="353" actId="478"/>
          <ac:spMkLst>
            <pc:docMk/>
            <pc:sldMk cId="3008250402" sldId="256"/>
            <ac:spMk id="2" creationId="{6C03877E-C1E9-D2CC-1EA8-C17CB49E683B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2:31:24.986" v="352" actId="20577"/>
          <ac:spMkLst>
            <pc:docMk/>
            <pc:sldMk cId="3008250402" sldId="256"/>
            <ac:spMk id="3" creationId="{79AF69DF-F079-B95E-E9F4-71207BA88E8B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2:32:11.663" v="362" actId="208"/>
          <ac:spMkLst>
            <pc:docMk/>
            <pc:sldMk cId="3008250402" sldId="256"/>
            <ac:spMk id="4" creationId="{CE1F4B37-4E89-A36D-DF46-05DC2A8FE4D9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2:33:23.483" v="392" actId="14100"/>
          <ac:spMkLst>
            <pc:docMk/>
            <pc:sldMk cId="3008250402" sldId="256"/>
            <ac:spMk id="6" creationId="{247665FC-96CE-9911-D858-22D3481805C5}"/>
          </ac:spMkLst>
        </pc:spChg>
        <pc:picChg chg="mod modCrop">
          <ac:chgData name="Justin St. Pierre (Catholic Education Office of WA - West Leederville)" userId="24c84b6f-a324-435b-ba88-d688c36c30b9" providerId="ADAL" clId="{05329B06-40FC-4D61-AB85-83E2DC5F1879}" dt="2023-03-22T02:32:54.836" v="369" actId="1076"/>
          <ac:picMkLst>
            <pc:docMk/>
            <pc:sldMk cId="3008250402" sldId="256"/>
            <ac:picMk id="5" creationId="{FD319EE0-FDA6-7F89-1A65-665EAA7A3530}"/>
          </ac:picMkLst>
        </pc:picChg>
      </pc:sldChg>
      <pc:sldChg chg="addSp delSp modSp add mod addCm modNotesTx">
        <pc:chgData name="Justin St. Pierre (Catholic Education Office of WA - West Leederville)" userId="24c84b6f-a324-435b-ba88-d688c36c30b9" providerId="ADAL" clId="{05329B06-40FC-4D61-AB85-83E2DC5F1879}" dt="2023-03-22T03:37:26.923" v="1110" actId="20577"/>
        <pc:sldMkLst>
          <pc:docMk/>
          <pc:sldMk cId="1361946665" sldId="261"/>
        </pc:sldMkLst>
        <pc:spChg chg="del mod">
          <ac:chgData name="Justin St. Pierre (Catholic Education Office of WA - West Leederville)" userId="24c84b6f-a324-435b-ba88-d688c36c30b9" providerId="ADAL" clId="{05329B06-40FC-4D61-AB85-83E2DC5F1879}" dt="2023-03-22T02:58:48.324" v="546" actId="478"/>
          <ac:spMkLst>
            <pc:docMk/>
            <pc:sldMk cId="1361946665" sldId="261"/>
            <ac:spMk id="2" creationId="{E7419DA4-C5D3-4133-943A-DFE48881B034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2:36:20.598" v="508" actId="20577"/>
          <ac:spMkLst>
            <pc:docMk/>
            <pc:sldMk cId="1361946665" sldId="261"/>
            <ac:spMk id="3" creationId="{6F679B39-DC79-9B1B-679B-4CCD24930B0C}"/>
          </ac:spMkLst>
        </pc:spChg>
        <pc:spChg chg="add del mod">
          <ac:chgData name="Justin St. Pierre (Catholic Education Office of WA - West Leederville)" userId="24c84b6f-a324-435b-ba88-d688c36c30b9" providerId="ADAL" clId="{05329B06-40FC-4D61-AB85-83E2DC5F1879}" dt="2023-03-22T02:58:52.565" v="547" actId="478"/>
          <ac:spMkLst>
            <pc:docMk/>
            <pc:sldMk cId="1361946665" sldId="261"/>
            <ac:spMk id="7" creationId="{F1807C3A-5BA1-F98E-F1EB-B87BA034F3E4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spMkLst>
            <pc:docMk/>
            <pc:sldMk cId="1361946665" sldId="261"/>
            <ac:spMk id="15" creationId="{8F472EF8-7BE6-316B-7353-D2E2AE0BC6E2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spMkLst>
            <pc:docMk/>
            <pc:sldMk cId="1361946665" sldId="261"/>
            <ac:spMk id="16" creationId="{65919E97-C774-FCD0-3140-03B08221ECF6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spMkLst>
            <pc:docMk/>
            <pc:sldMk cId="1361946665" sldId="261"/>
            <ac:spMk id="17" creationId="{380ACE5E-A9A2-CACD-13A7-1746202507F4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spMkLst>
            <pc:docMk/>
            <pc:sldMk cId="1361946665" sldId="261"/>
            <ac:spMk id="18" creationId="{0C3F4A4F-DF6C-6586-C2ED-8D3D745ADFB0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2:59:03.420" v="549" actId="478"/>
          <ac:spMkLst>
            <pc:docMk/>
            <pc:sldMk cId="1361946665" sldId="261"/>
            <ac:spMk id="21" creationId="{9BA8F204-946C-4859-B147-3FEEE5BB3F13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2:59:02.613" v="548" actId="478"/>
          <ac:spMkLst>
            <pc:docMk/>
            <pc:sldMk cId="1361946665" sldId="261"/>
            <ac:spMk id="22" creationId="{7AFE70CD-1DA8-4651-B409-2142FDD7564A}"/>
          </ac:spMkLst>
        </pc:spChg>
        <pc:pic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picMkLst>
            <pc:docMk/>
            <pc:sldMk cId="1361946665" sldId="261"/>
            <ac:picMk id="4" creationId="{D1238AAA-038E-54E1-B456-B65AF3598C48}"/>
          </ac:picMkLst>
        </pc:picChg>
        <pc:pic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picMkLst>
            <pc:docMk/>
            <pc:sldMk cId="1361946665" sldId="261"/>
            <ac:picMk id="6" creationId="{57355F5C-7EF1-4698-ED74-456FA2C66D22}"/>
          </ac:picMkLst>
        </pc:picChg>
        <pc:pic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picMkLst>
            <pc:docMk/>
            <pc:sldMk cId="1361946665" sldId="261"/>
            <ac:picMk id="8" creationId="{DAA3062A-41BF-A63B-D714-5CC0C3C4C165}"/>
          </ac:picMkLst>
        </pc:picChg>
        <pc:pic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picMkLst>
            <pc:docMk/>
            <pc:sldMk cId="1361946665" sldId="261"/>
            <ac:picMk id="12" creationId="{713DEA2F-F957-FD2E-5FEC-E26223D47B19}"/>
          </ac:picMkLst>
        </pc:picChg>
        <pc:picChg chg="del">
          <ac:chgData name="Justin St. Pierre (Catholic Education Office of WA - West Leederville)" userId="24c84b6f-a324-435b-ba88-d688c36c30b9" providerId="ADAL" clId="{05329B06-40FC-4D61-AB85-83E2DC5F1879}" dt="2023-03-22T02:37:10.517" v="533" actId="21"/>
          <ac:picMkLst>
            <pc:docMk/>
            <pc:sldMk cId="1361946665" sldId="261"/>
            <ac:picMk id="14" creationId="{D3D2E0E4-7BEA-6594-CE50-BC51CC10EE0D}"/>
          </ac:picMkLst>
        </pc:picChg>
      </pc:sldChg>
      <pc:sldChg chg="add ord addCm modNotesTx">
        <pc:chgData name="Justin St. Pierre (Catholic Education Office of WA - West Leederville)" userId="24c84b6f-a324-435b-ba88-d688c36c30b9" providerId="ADAL" clId="{05329B06-40FC-4D61-AB85-83E2DC5F1879}" dt="2023-03-22T05:36:00.801" v="1347"/>
        <pc:sldMkLst>
          <pc:docMk/>
          <pc:sldMk cId="842674146" sldId="263"/>
        </pc:sldMkLst>
      </pc:sldChg>
      <pc:sldChg chg="addSp modSp add del mod addCm modNotesTx">
        <pc:chgData name="Justin St. Pierre (Catholic Education Office of WA - West Leederville)" userId="24c84b6f-a324-435b-ba88-d688c36c30b9" providerId="ADAL" clId="{05329B06-40FC-4D61-AB85-83E2DC5F1879}" dt="2023-03-22T05:38:52.172" v="1455" actId="47"/>
        <pc:sldMkLst>
          <pc:docMk/>
          <pc:sldMk cId="1248650995" sldId="264"/>
        </pc:sldMkLst>
        <pc:spChg chg="add mod">
          <ac:chgData name="Justin St. Pierre (Catholic Education Office of WA - West Leederville)" userId="24c84b6f-a324-435b-ba88-d688c36c30b9" providerId="ADAL" clId="{05329B06-40FC-4D61-AB85-83E2DC5F1879}" dt="2023-03-22T02:36:02.953" v="495" actId="20577"/>
          <ac:spMkLst>
            <pc:docMk/>
            <pc:sldMk cId="1248650995" sldId="264"/>
            <ac:spMk id="2" creationId="{892832E8-2506-5066-D19D-047D9EBAE53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9" creationId="{66368C67-AE7F-FDB8-0E94-A4FB571B95F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10" creationId="{EFEC2B9B-E302-B2A3-D37E-8B1A9B0B8E9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11" creationId="{11CBBDB4-534F-FBC7-907F-7574DC8E8DD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12" creationId="{EB64ECD0-0540-9690-5E1C-FB5174202A4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13" creationId="{58E33857-77D2-DDD0-EC3E-3B9BE02AF76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48" creationId="{0D0B6A72-54E7-6303-F701-779500FF589E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spMkLst>
            <pc:docMk/>
            <pc:sldMk cId="1248650995" sldId="264"/>
            <ac:spMk id="52" creationId="{6B2033C3-E9C0-4271-10BC-E425940C853D}"/>
          </ac:spMkLst>
        </pc:s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19" creationId="{43E80DB3-8009-D5FE-0F8E-A0616F0D45EE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22" creationId="{DD1D0089-3219-B1A2-042D-8CECBC8528FC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25" creationId="{52BEC198-5FC0-A292-E4ED-FD2B577B8DC8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28" creationId="{91D2DE58-C60C-9A03-9BB4-A528A9AA3F9D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31" creationId="{3793EF79-35D8-65D0-2DBE-38F0AD82FFE0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34" creationId="{E98F5261-B384-0D03-EEF1-F0290133FF79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37" creationId="{3FA85DD1-715D-7FA8-A226-12EEFE601C54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40" creationId="{93FA5B2E-60CD-5823-71B2-7B7B739A98CB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grpSpMkLst>
            <pc:docMk/>
            <pc:sldMk cId="1248650995" sldId="264"/>
            <ac:grpSpMk id="43" creationId="{0F8DF2AB-A50F-3785-67FB-BBFFB740B57D}"/>
          </ac:grpSpMkLst>
        </pc:grpChg>
        <pc:picChg chg="add mod">
          <ac:chgData name="Justin St. Pierre (Catholic Education Office of WA - West Leederville)" userId="24c84b6f-a324-435b-ba88-d688c36c30b9" providerId="ADAL" clId="{05329B06-40FC-4D61-AB85-83E2DC5F1879}" dt="2023-03-22T02:42:37.350" v="539" actId="1076"/>
          <ac:picMkLst>
            <pc:docMk/>
            <pc:sldMk cId="1248650995" sldId="264"/>
            <ac:picMk id="4" creationId="{FEADD02E-1300-5923-C52B-7BF915762201}"/>
          </ac:picMkLst>
        </pc:picChg>
        <pc:cxn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cxnSpMkLst>
            <pc:docMk/>
            <pc:sldMk cId="1248650995" sldId="264"/>
            <ac:cxnSpMk id="5" creationId="{2003D8A6-AD9A-3205-3FF7-B0455CBA9281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cxnSpMkLst>
            <pc:docMk/>
            <pc:sldMk cId="1248650995" sldId="264"/>
            <ac:cxnSpMk id="6" creationId="{A9D922EA-D388-5B47-03C2-94B90296BB84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cxnSpMkLst>
            <pc:docMk/>
            <pc:sldMk cId="1248650995" sldId="264"/>
            <ac:cxnSpMk id="15" creationId="{1DA3E207-987E-7AE6-1B64-DEC92639B8D0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cxnSpMkLst>
            <pc:docMk/>
            <pc:sldMk cId="1248650995" sldId="264"/>
            <ac:cxnSpMk id="16" creationId="{408BB9EA-C097-5085-0B6C-905D5F6B51E9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cxnSpMkLst>
            <pc:docMk/>
            <pc:sldMk cId="1248650995" sldId="264"/>
            <ac:cxnSpMk id="47" creationId="{7A2187BC-022C-ECB2-32F0-8C98B02C1DD4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5:28.171" v="474" actId="1076"/>
          <ac:cxnSpMkLst>
            <pc:docMk/>
            <pc:sldMk cId="1248650995" sldId="264"/>
            <ac:cxnSpMk id="49" creationId="{570F888A-E527-9D8C-0C2F-D47F00636A51}"/>
          </ac:cxnSpMkLst>
        </pc:cxnChg>
      </pc:sldChg>
      <pc:sldChg chg="addSp modSp add mod addCm modNotesTx">
        <pc:chgData name="Justin St. Pierre (Catholic Education Office of WA - West Leederville)" userId="24c84b6f-a324-435b-ba88-d688c36c30b9" providerId="ADAL" clId="{05329B06-40FC-4D61-AB85-83E2DC5F1879}" dt="2023-03-22T05:27:25.745" v="1283" actId="1076"/>
        <pc:sldMkLst>
          <pc:docMk/>
          <pc:sldMk cId="1881793303" sldId="265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5:27:25.745" v="1283" actId="1076"/>
          <ac:spMkLst>
            <pc:docMk/>
            <pc:sldMk cId="1881793303" sldId="265"/>
            <ac:spMk id="9" creationId="{66368C67-AE7F-FDB8-0E94-A4FB571B95F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4:47:19.035" v="1123" actId="20577"/>
          <ac:spMkLst>
            <pc:docMk/>
            <pc:sldMk cId="1881793303" sldId="265"/>
            <ac:spMk id="10" creationId="{EFEC2B9B-E302-B2A3-D37E-8B1A9B0B8E9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spMkLst>
            <pc:docMk/>
            <pc:sldMk cId="1881793303" sldId="265"/>
            <ac:spMk id="11" creationId="{11CBBDB4-534F-FBC7-907F-7574DC8E8DD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spMkLst>
            <pc:docMk/>
            <pc:sldMk cId="1881793303" sldId="265"/>
            <ac:spMk id="12" creationId="{EB64ECD0-0540-9690-5E1C-FB5174202A4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spMkLst>
            <pc:docMk/>
            <pc:sldMk cId="1881793303" sldId="265"/>
            <ac:spMk id="13" creationId="{58E33857-77D2-DDD0-EC3E-3B9BE02AF763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2:34:50.506" v="471" actId="20577"/>
          <ac:spMkLst>
            <pc:docMk/>
            <pc:sldMk cId="1881793303" sldId="265"/>
            <ac:spMk id="19" creationId="{45D8A37D-CADE-12C8-538D-535B8D771B48}"/>
          </ac:spMkLst>
        </pc:s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2" creationId="{D885705C-B818-D31D-DDAD-A94386A888D6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7" creationId="{C7209AEF-CB06-804A-F034-4C9C74885641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17" creationId="{47E78819-D8CB-E6FC-D00B-043EE1C67D98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31" creationId="{3793EF79-35D8-65D0-2DBE-38F0AD82FFE0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37" creationId="{3FA85DD1-715D-7FA8-A226-12EEFE601C54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43" creationId="{0F8DF2AB-A50F-3785-67FB-BBFFB740B57D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50" creationId="{612D792E-6872-D506-08AB-A99F62C4EC0A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54" creationId="{4B50E53E-F9B8-C5A3-D37F-A75D2ADD1CAF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57" creationId="{40CF2C4F-FF47-6FDF-00CD-BD2A21310BF0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60" creationId="{249EAD6B-46EE-22B3-5CC6-001C3C6FF4DD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63" creationId="{25C07CBD-AEB4-23CF-AB65-B33251B361AB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66" creationId="{8438E1DD-E34C-C456-04B7-3CEBD7E5BCCC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69" creationId="{DD334608-F09C-5549-ECD5-21F7636AE9B5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72" creationId="{720BF14C-FA06-3AB1-796F-E4CEE38E7A8A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75" creationId="{FCFD9015-4574-6B3B-BA8A-5CA33B5B9652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78" creationId="{9FA39C1A-F10F-F052-1E2E-743D03D4AB79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grpSpMkLst>
            <pc:docMk/>
            <pc:sldMk cId="1881793303" sldId="265"/>
            <ac:grpSpMk id="81" creationId="{DDC9DF9D-E97F-C5F2-F679-7A587617348D}"/>
          </ac:grpSpMkLst>
        </pc:grpChg>
        <pc:picChg chg="add mod">
          <ac:chgData name="Justin St. Pierre (Catholic Education Office of WA - West Leederville)" userId="24c84b6f-a324-435b-ba88-d688c36c30b9" providerId="ADAL" clId="{05329B06-40FC-4D61-AB85-83E2DC5F1879}" dt="2023-03-22T02:42:30.203" v="537" actId="1076"/>
          <ac:picMkLst>
            <pc:docMk/>
            <pc:sldMk cId="1881793303" sldId="265"/>
            <ac:picMk id="21" creationId="{8E7575DD-362E-15DE-2BA1-786C4E0DFF31}"/>
          </ac:picMkLst>
        </pc:picChg>
        <pc:cxn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cxnSpMkLst>
            <pc:docMk/>
            <pc:sldMk cId="1881793303" sldId="265"/>
            <ac:cxnSpMk id="5" creationId="{2003D8A6-AD9A-3205-3FF7-B0455CBA9281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cxnSpMkLst>
            <pc:docMk/>
            <pc:sldMk cId="1881793303" sldId="265"/>
            <ac:cxnSpMk id="6" creationId="{A9D922EA-D388-5B47-03C2-94B90296BB84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cxnSpMkLst>
            <pc:docMk/>
            <pc:sldMk cId="1881793303" sldId="265"/>
            <ac:cxnSpMk id="15" creationId="{1DA3E207-987E-7AE6-1B64-DEC92639B8D0}"/>
          </ac:cxnSpMkLst>
        </pc:cxnChg>
        <pc:cxnChg chg="mod">
          <ac:chgData name="Justin St. Pierre (Catholic Education Office of WA - West Leederville)" userId="24c84b6f-a324-435b-ba88-d688c36c30b9" providerId="ADAL" clId="{05329B06-40FC-4D61-AB85-83E2DC5F1879}" dt="2023-03-22T02:34:20.287" v="424" actId="1037"/>
          <ac:cxnSpMkLst>
            <pc:docMk/>
            <pc:sldMk cId="1881793303" sldId="265"/>
            <ac:cxnSpMk id="16" creationId="{408BB9EA-C097-5085-0B6C-905D5F6B51E9}"/>
          </ac:cxnSpMkLst>
        </pc:cxnChg>
      </pc:sldChg>
      <pc:sldChg chg="add mod modShow addCm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713187192" sldId="266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297447884" sldId="275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255548276" sldId="276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753070154" sldId="277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418722303" sldId="278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086879799" sldId="279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863898861" sldId="280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983019901" sldId="281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782744627" sldId="282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304146742" sldId="283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4053257107" sldId="284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526074023" sldId="285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494470200" sldId="286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402139189" sldId="287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26572358" sldId="288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378913398" sldId="289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4126400135" sldId="293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868928976" sldId="294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629393816" sldId="295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906077607" sldId="296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1151114852" sldId="297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653439076" sldId="298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512952224" sldId="299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901192876" sldId="300"/>
        </pc:sldMkLst>
      </pc:sldChg>
      <pc:sldChg chg="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4064366577" sldId="301"/>
        </pc:sldMkLst>
      </pc:sldChg>
      <pc:sldChg chg="modSp mod addCm modNotesTx">
        <pc:chgData name="Justin St. Pierre (Catholic Education Office of WA - West Leederville)" userId="24c84b6f-a324-435b-ba88-d688c36c30b9" providerId="ADAL" clId="{05329B06-40FC-4D61-AB85-83E2DC5F1879}" dt="2023-03-22T03:34:33.156" v="815" actId="20577"/>
        <pc:sldMkLst>
          <pc:docMk/>
          <pc:sldMk cId="3570332561" sldId="302"/>
        </pc:sldMkLst>
        <pc:spChg chg="mod">
          <ac:chgData name="Justin St. Pierre (Catholic Education Office of WA - West Leederville)" userId="24c84b6f-a324-435b-ba88-d688c36c30b9" providerId="ADAL" clId="{05329B06-40FC-4D61-AB85-83E2DC5F1879}" dt="2023-03-20T06:00:40.075" v="278" actId="242"/>
          <ac:spMkLst>
            <pc:docMk/>
            <pc:sldMk cId="3570332561" sldId="302"/>
            <ac:spMk id="2" creationId="{CE0168D9-90DD-1D46-B29E-214CC167211B}"/>
          </ac:spMkLst>
        </pc:spChg>
      </pc:sldChg>
      <pc:sldChg chg="add del">
        <pc:chgData name="Justin St. Pierre (Catholic Education Office of WA - West Leederville)" userId="24c84b6f-a324-435b-ba88-d688c36c30b9" providerId="ADAL" clId="{05329B06-40FC-4D61-AB85-83E2DC5F1879}" dt="2023-03-22T02:30:00.230" v="314" actId="47"/>
        <pc:sldMkLst>
          <pc:docMk/>
          <pc:sldMk cId="2376279115" sldId="796"/>
        </pc:sldMkLst>
      </pc:sldChg>
      <pc:sldChg chg="add del">
        <pc:chgData name="Justin St. Pierre (Catholic Education Office of WA - West Leederville)" userId="24c84b6f-a324-435b-ba88-d688c36c30b9" providerId="ADAL" clId="{05329B06-40FC-4D61-AB85-83E2DC5F1879}" dt="2023-03-20T03:19:05.466" v="4" actId="2696"/>
        <pc:sldMkLst>
          <pc:docMk/>
          <pc:sldMk cId="4234888666" sldId="796"/>
        </pc:sldMkLst>
      </pc:sldChg>
      <pc:sldChg chg="addSp delSp modSp add mod ord modShow delCm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827728417" sldId="797"/>
        </pc:sldMkLst>
        <pc:sp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spMkLst>
            <pc:docMk/>
            <pc:sldMk cId="2827728417" sldId="797"/>
            <ac:spMk id="2" creationId="{FD74769D-913C-4453-9223-92AFE03201B8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spMkLst>
            <pc:docMk/>
            <pc:sldMk cId="2827728417" sldId="797"/>
            <ac:spMk id="6" creationId="{BC232C45-3E6E-F56C-69D5-1BC84BC56334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spMkLst>
            <pc:docMk/>
            <pc:sldMk cId="2827728417" sldId="797"/>
            <ac:spMk id="10" creationId="{41B1A044-3702-0373-D666-A88D3B9B874E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31:15.273" v="209" actId="20577"/>
          <ac:spMkLst>
            <pc:docMk/>
            <pc:sldMk cId="2827728417" sldId="797"/>
            <ac:spMk id="60" creationId="{82084658-0DDA-4C91-901C-1FBF126AF3F7}"/>
          </ac:spMkLst>
        </pc:spChg>
        <pc:spChg chg="add del">
          <ac:chgData name="Justin St. Pierre (Catholic Education Office of WA - West Leederville)" userId="24c84b6f-a324-435b-ba88-d688c36c30b9" providerId="ADAL" clId="{05329B06-40FC-4D61-AB85-83E2DC5F1879}" dt="2023-03-20T03:19:53.161" v="16" actId="478"/>
          <ac:spMkLst>
            <pc:docMk/>
            <pc:sldMk cId="2827728417" sldId="797"/>
            <ac:spMk id="116" creationId="{C68C8247-F9B8-4218-91CF-9036543AF685}"/>
          </ac:spMkLst>
        </pc:spChg>
        <pc:spChg chg="add del">
          <ac:chgData name="Justin St. Pierre (Catholic Education Office of WA - West Leederville)" userId="24c84b6f-a324-435b-ba88-d688c36c30b9" providerId="ADAL" clId="{05329B06-40FC-4D61-AB85-83E2DC5F1879}" dt="2023-03-20T03:19:52.015" v="14" actId="478"/>
          <ac:spMkLst>
            <pc:docMk/>
            <pc:sldMk cId="2827728417" sldId="797"/>
            <ac:spMk id="146" creationId="{72E7807C-7F9E-401D-9EEE-A2693B6FFD44}"/>
          </ac:spMkLst>
        </pc:spChg>
        <pc:spChg chg="add del mod topLvl">
          <ac:chgData name="Justin St. Pierre (Catholic Education Office of WA - West Leederville)" userId="24c84b6f-a324-435b-ba88-d688c36c30b9" providerId="ADAL" clId="{05329B06-40FC-4D61-AB85-83E2DC5F1879}" dt="2023-03-20T03:19:51.268" v="13" actId="6549"/>
          <ac:spMkLst>
            <pc:docMk/>
            <pc:sldMk cId="2827728417" sldId="797"/>
            <ac:spMk id="148" creationId="{CB443406-E620-4E23-A934-626D4350BAC7}"/>
          </ac:spMkLst>
        </pc:spChg>
        <pc:spChg chg="add del">
          <ac:chgData name="Justin St. Pierre (Catholic Education Office of WA - West Leederville)" userId="24c84b6f-a324-435b-ba88-d688c36c30b9" providerId="ADAL" clId="{05329B06-40FC-4D61-AB85-83E2DC5F1879}" dt="2023-03-20T03:19:52.707" v="15" actId="478"/>
          <ac:spMkLst>
            <pc:docMk/>
            <pc:sldMk cId="2827728417" sldId="797"/>
            <ac:spMk id="152" creationId="{AC4A5443-9DBF-4C39-84AC-F2367C307EA5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3:57.798" v="134" actId="1076"/>
          <ac:spMkLst>
            <pc:docMk/>
            <pc:sldMk cId="2827728417" sldId="797"/>
            <ac:spMk id="224" creationId="{92CEDF14-EBC4-4A94-AE5B-EA335A46B01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3:57.798" v="134" actId="1076"/>
          <ac:spMkLst>
            <pc:docMk/>
            <pc:sldMk cId="2827728417" sldId="797"/>
            <ac:spMk id="225" creationId="{E3F6C6D6-84B9-43AA-BCB7-814D2F79A2FC}"/>
          </ac:spMkLst>
        </pc:spChg>
        <pc:grp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5" creationId="{6CAC801E-157D-4954-82E8-5B4C63865024}"/>
          </ac:grpSpMkLst>
        </pc:grpChg>
        <pc:grpChg chg="add del 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8" creationId="{CB909D2D-7CEC-4107-9363-885C6FDE213A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12" creationId="{EE62B490-0392-4AD7-B3B3-6A6A7CBCE51A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14" creationId="{460925CB-2842-43D1-87F9-DB8901D69A42}"/>
          </ac:grpSpMkLst>
        </pc:grpChg>
        <pc:grpChg chg="add del">
          <ac:chgData name="Justin St. Pierre (Catholic Education Office of WA - West Leederville)" userId="24c84b6f-a324-435b-ba88-d688c36c30b9" providerId="ADAL" clId="{05329B06-40FC-4D61-AB85-83E2DC5F1879}" dt="2023-03-20T03:19:52.015" v="14" actId="478"/>
          <ac:grpSpMkLst>
            <pc:docMk/>
            <pc:sldMk cId="2827728417" sldId="797"/>
            <ac:grpSpMk id="15" creationId="{B0F16D06-B841-4993-ABAC-94BFE1520885}"/>
          </ac:grpSpMkLst>
        </pc:grpChg>
        <pc:grpChg chg="mod topLvl">
          <ac:chgData name="Justin St. Pierre (Catholic Education Office of WA - West Leederville)" userId="24c84b6f-a324-435b-ba88-d688c36c30b9" providerId="ADAL" clId="{05329B06-40FC-4D61-AB85-83E2DC5F1879}" dt="2023-03-20T03:19:50.670" v="12" actId="478"/>
          <ac:grpSpMkLst>
            <pc:docMk/>
            <pc:sldMk cId="2827728417" sldId="797"/>
            <ac:grpSpMk id="16" creationId="{24D3559A-1F59-4E3D-863A-E73A661352B1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18" creationId="{B5C73DB1-5C79-49FF-B997-F725AC39EFF7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20" creationId="{832D15F6-C8A3-46CD-87FE-488069FBC43F}"/>
          </ac:grpSpMkLst>
        </pc:grpChg>
        <pc:grpChg chg="add del 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grpSpMkLst>
            <pc:docMk/>
            <pc:sldMk cId="2827728417" sldId="797"/>
            <ac:grpSpMk id="23" creationId="{B2BF8BC8-DA42-4A6D-9969-CF4C1B02D0B9}"/>
          </ac:grpSpMkLst>
        </pc:grpChg>
        <pc:picChg chg="mod">
          <ac:chgData name="Justin St. Pierre (Catholic Education Office of WA - West Leederville)" userId="24c84b6f-a324-435b-ba88-d688c36c30b9" providerId="ADAL" clId="{05329B06-40FC-4D61-AB85-83E2DC5F1879}" dt="2023-03-20T03:31:44.418" v="213" actId="14861"/>
          <ac:picMkLst>
            <pc:docMk/>
            <pc:sldMk cId="2827728417" sldId="797"/>
            <ac:picMk id="9" creationId="{3848E1E8-B839-477B-ABA1-0BFC0E5BB7C7}"/>
          </ac:picMkLst>
        </pc:picChg>
      </pc:sldChg>
      <pc:sldChg chg="modSp add del mod">
        <pc:chgData name="Justin St. Pierre (Catholic Education Office of WA - West Leederville)" userId="24c84b6f-a324-435b-ba88-d688c36c30b9" providerId="ADAL" clId="{05329B06-40FC-4D61-AB85-83E2DC5F1879}" dt="2023-03-22T02:29:51.092" v="312" actId="47"/>
        <pc:sldMkLst>
          <pc:docMk/>
          <pc:sldMk cId="1000561560" sldId="798"/>
        </pc:sldMkLst>
        <pc:spChg chg="mod">
          <ac:chgData name="Justin St. Pierre (Catholic Education Office of WA - West Leederville)" userId="24c84b6f-a324-435b-ba88-d688c36c30b9" providerId="ADAL" clId="{05329B06-40FC-4D61-AB85-83E2DC5F1879}" dt="2023-03-20T03:23:26.242" v="133" actId="1076"/>
          <ac:spMkLst>
            <pc:docMk/>
            <pc:sldMk cId="1000561560" sldId="798"/>
            <ac:spMk id="6" creationId="{D6C27C32-3536-D277-91F6-44D29ADBB31A}"/>
          </ac:spMkLst>
        </pc:spChg>
      </pc:sldChg>
      <pc:sldChg chg="modSp add del mod ord">
        <pc:chgData name="Justin St. Pierre (Catholic Education Office of WA - West Leederville)" userId="24c84b6f-a324-435b-ba88-d688c36c30b9" providerId="ADAL" clId="{05329B06-40FC-4D61-AB85-83E2DC5F1879}" dt="2023-03-20T03:19:05.466" v="4" actId="2696"/>
        <pc:sldMkLst>
          <pc:docMk/>
          <pc:sldMk cId="2903862991" sldId="798"/>
        </pc:sldMkLst>
        <pc:spChg chg="mod">
          <ac:chgData name="Justin St. Pierre (Catholic Education Office of WA - West Leederville)" userId="24c84b6f-a324-435b-ba88-d688c36c30b9" providerId="ADAL" clId="{05329B06-40FC-4D61-AB85-83E2DC5F1879}" dt="2023-03-20T03:18:02.118" v="1" actId="27636"/>
          <ac:spMkLst>
            <pc:docMk/>
            <pc:sldMk cId="2903862991" sldId="798"/>
            <ac:spMk id="2" creationId="{FD74769D-913C-4453-9223-92AFE03201B8}"/>
          </ac:spMkLst>
        </pc:spChg>
      </pc:sldChg>
      <pc:sldChg chg="add del">
        <pc:chgData name="Justin St. Pierre (Catholic Education Office of WA - West Leederville)" userId="24c84b6f-a324-435b-ba88-d688c36c30b9" providerId="ADAL" clId="{05329B06-40FC-4D61-AB85-83E2DC5F1879}" dt="2023-03-22T02:29:11.463" v="301" actId="2696"/>
        <pc:sldMkLst>
          <pc:docMk/>
          <pc:sldMk cId="2907890346" sldId="4152"/>
        </pc:sldMkLst>
      </pc:sldChg>
      <pc:sldChg chg="add 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868574278" sldId="4152"/>
        </pc:sldMkLst>
      </pc:sldChg>
      <pc:sldChg chg="add del">
        <pc:chgData name="Justin St. Pierre (Catholic Education Office of WA - West Leederville)" userId="24c84b6f-a324-435b-ba88-d688c36c30b9" providerId="ADAL" clId="{05329B06-40FC-4D61-AB85-83E2DC5F1879}" dt="2023-03-22T02:29:11.463" v="301" actId="2696"/>
        <pc:sldMkLst>
          <pc:docMk/>
          <pc:sldMk cId="2102423915" sldId="4153"/>
        </pc:sldMkLst>
      </pc:sldChg>
      <pc:sldChg chg="add 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794715854" sldId="4153"/>
        </pc:sldMkLst>
      </pc:sldChg>
      <pc:sldChg chg="add del">
        <pc:chgData name="Justin St. Pierre (Catholic Education Office of WA - West Leederville)" userId="24c84b6f-a324-435b-ba88-d688c36c30b9" providerId="ADAL" clId="{05329B06-40FC-4D61-AB85-83E2DC5F1879}" dt="2023-03-22T02:29:52.560" v="313" actId="47"/>
        <pc:sldMkLst>
          <pc:docMk/>
          <pc:sldMk cId="554005220" sldId="4154"/>
        </pc:sldMkLst>
      </pc:sldChg>
      <pc:sldChg chg="add del">
        <pc:chgData name="Justin St. Pierre (Catholic Education Office of WA - West Leederville)" userId="24c84b6f-a324-435b-ba88-d688c36c30b9" providerId="ADAL" clId="{05329B06-40FC-4D61-AB85-83E2DC5F1879}" dt="2023-03-20T03:19:05.466" v="4" actId="2696"/>
        <pc:sldMkLst>
          <pc:docMk/>
          <pc:sldMk cId="1155864998" sldId="4154"/>
        </pc:sldMkLst>
      </pc:sldChg>
      <pc:sldChg chg="addSp delSp modSp add mod modShow addCm delCm modNotesTx">
        <pc:chgData name="Justin St. Pierre (Catholic Education Office of WA - West Leederville)" userId="24c84b6f-a324-435b-ba88-d688c36c30b9" providerId="ADAL" clId="{05329B06-40FC-4D61-AB85-83E2DC5F1879}" dt="2023-03-22T05:33:34.913" v="1301" actId="729"/>
        <pc:sldMkLst>
          <pc:docMk/>
          <pc:sldMk cId="4237269887" sldId="4155"/>
        </pc:sldMkLst>
        <pc:sp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" creationId="{FD74769D-913C-4453-9223-92AFE03201B8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6" creationId="{790FA5FF-00CA-8E1A-6058-C8D85B061FFB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11" creationId="{B89D2A4D-9036-E272-9CEA-C9CCFF65F6DD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13" creationId="{6072D906-63F6-A1E7-40A3-C14E49E724C2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1" creationId="{CD9F3095-B167-C51E-950E-8437BB8B95CE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2" creationId="{3CB24BBD-0EFE-7FA5-D961-080987470361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4" creationId="{9425B469-A8FA-8A51-93DB-3DB9114F1D5D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5" creationId="{F8FA019D-D926-97AA-2D5F-C94A4EC88898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6" creationId="{49932784-6CD1-91F7-B4EA-7DB498B1E521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7" creationId="{DE44636F-1995-0ABF-6748-8EBBF06746C7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spMkLst>
            <pc:docMk/>
            <pc:sldMk cId="4237269887" sldId="4155"/>
            <ac:spMk id="28" creationId="{1875BE7A-F705-91BD-485C-71094E34DBC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9:02.537" v="300" actId="20577"/>
          <ac:spMkLst>
            <pc:docMk/>
            <pc:sldMk cId="4237269887" sldId="4155"/>
            <ac:spMk id="60" creationId="{82084658-0DDA-4C91-901C-1FBF126AF3F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62" creationId="{F674553F-3F10-485E-A1C6-6943F419A1B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73" creationId="{92CF2D7B-22DA-40A0-BD24-3A315776E60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74" creationId="{A754DB65-460E-4A9A-806C-0AD7E1E9C05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85" creationId="{09ABE311-0000-4B4D-A2CE-94411C0074A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7:20.354" v="161" actId="20577"/>
          <ac:spMkLst>
            <pc:docMk/>
            <pc:sldMk cId="4237269887" sldId="4155"/>
            <ac:spMk id="86" creationId="{4EBBA61A-15AF-4419-AC5A-174AEB6AF3B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7:29.510" v="167" actId="20577"/>
          <ac:spMkLst>
            <pc:docMk/>
            <pc:sldMk cId="4237269887" sldId="4155"/>
            <ac:spMk id="87" creationId="{A21D2FF0-58B3-4BB0-96A0-650C370C7C3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7:45.940" v="175" actId="6549"/>
          <ac:spMkLst>
            <pc:docMk/>
            <pc:sldMk cId="4237269887" sldId="4155"/>
            <ac:spMk id="88" creationId="{E511F447-82F4-4DC5-AE3A-EB506ABFEEC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7:56.378" v="181" actId="20577"/>
          <ac:spMkLst>
            <pc:docMk/>
            <pc:sldMk cId="4237269887" sldId="4155"/>
            <ac:spMk id="89" creationId="{7E5BE737-403D-4A8C-9800-0078B0D25CB4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91" creationId="{B6D40EB9-1EB4-44D5-A566-A108A86450EE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92" creationId="{DAB6B30E-3F20-4D16-A073-D9B6889A8D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93" creationId="{5FBDD40B-A0C3-4EB2-802E-EF5AE04D14B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94" creationId="{B568DBFE-1144-417C-B080-4CA44307E0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95" creationId="{BA1909EB-E6CC-4A9D-8966-298DDC5ED80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96" creationId="{7B2FBDDC-0BAD-49F2-9CAF-5B05289EF3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31.428" v="123" actId="207"/>
          <ac:spMkLst>
            <pc:docMk/>
            <pc:sldMk cId="4237269887" sldId="4155"/>
            <ac:spMk id="97" creationId="{F631C354-523B-4A14-8057-678B51A1DBD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31.428" v="123" actId="207"/>
          <ac:spMkLst>
            <pc:docMk/>
            <pc:sldMk cId="4237269887" sldId="4155"/>
            <ac:spMk id="98" creationId="{B3AFA310-FB23-422C-8255-3AA950990F85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31.428" v="123" actId="207"/>
          <ac:spMkLst>
            <pc:docMk/>
            <pc:sldMk cId="4237269887" sldId="4155"/>
            <ac:spMk id="99" creationId="{7FEB1E57-840C-49E1-B527-D814E3E4453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00" creationId="{EFDB1ACB-ADFE-4016-82B0-23C024E0196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07" creationId="{5901B25D-369C-4546-8397-CEB438FC9ED9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1:30.323" v="48" actId="20577"/>
          <ac:spMkLst>
            <pc:docMk/>
            <pc:sldMk cId="4237269887" sldId="4155"/>
            <ac:spMk id="115" creationId="{E3620DB3-2FA6-41A2-858C-216B3654E729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0T03:20:39.570" v="21" actId="478"/>
          <ac:spMkLst>
            <pc:docMk/>
            <pc:sldMk cId="4237269887" sldId="4155"/>
            <ac:spMk id="116" creationId="{C68C8247-F9B8-4218-91CF-9036543AF685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18" creationId="{2B37D9AA-0CDE-40FD-94CC-98557BA23A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1:23.041" v="39" actId="20577"/>
          <ac:spMkLst>
            <pc:docMk/>
            <pc:sldMk cId="4237269887" sldId="4155"/>
            <ac:spMk id="119" creationId="{26F84AA7-EF61-4B79-BBAC-84E2FF81830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23.232" v="122" actId="207"/>
          <ac:spMkLst>
            <pc:docMk/>
            <pc:sldMk cId="4237269887" sldId="4155"/>
            <ac:spMk id="120" creationId="{DE641B83-4CF7-4385-B583-DE4BDC5033C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23" creationId="{056259EB-3D6A-41B6-8A8A-36911CD5F27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24" creationId="{C1BD6C53-21E8-4286-8B78-65D9E5C03F4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25" creationId="{581AD8CA-54E6-4CE9-B841-4CB7E3B4EBB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27" creationId="{021902DC-4E29-49AF-AA7C-547D4EDED20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28" creationId="{058ED826-6096-4FA6-9E28-4ADCCC84AEF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6:00.925" v="144" actId="207"/>
          <ac:spMkLst>
            <pc:docMk/>
            <pc:sldMk cId="4237269887" sldId="4155"/>
            <ac:spMk id="129" creationId="{B0F2C8FF-933A-4F4E-8CAD-185AA3FF8706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30" creationId="{C60F5D30-BC7F-466C-98AD-5CEB603E19C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31" creationId="{5D4B24E9-E190-4C7D-A105-66E32ECE45F4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36" creationId="{64CC3CD7-9945-4FCC-913D-3F1D92BB42F9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39" creationId="{5F85A72D-2A9C-4A30-8A74-3888A040A9A0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40" creationId="{666E9865-3BFF-4DE1-BC04-7EA447AACD9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3:01.271" v="130" actId="1076"/>
          <ac:spMkLst>
            <pc:docMk/>
            <pc:sldMk cId="4237269887" sldId="4155"/>
            <ac:spMk id="141" creationId="{B9B2C132-E3DC-4239-9235-036770B7D3A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43.296" v="125" actId="207"/>
          <ac:spMkLst>
            <pc:docMk/>
            <pc:sldMk cId="4237269887" sldId="4155"/>
            <ac:spMk id="142" creationId="{544DC325-8591-4558-8132-1A7DB17F971E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43.296" v="125" actId="207"/>
          <ac:spMkLst>
            <pc:docMk/>
            <pc:sldMk cId="4237269887" sldId="4155"/>
            <ac:spMk id="143" creationId="{1CE96C1B-6451-45AF-9488-ACD156A177C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44" creationId="{B0AAAA5A-B5F1-43DA-A730-0762003D547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45" creationId="{8448801D-3061-4E36-98B3-096B80B9D7A2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0T03:20:44.184" v="23" actId="478"/>
          <ac:spMkLst>
            <pc:docMk/>
            <pc:sldMk cId="4237269887" sldId="4155"/>
            <ac:spMk id="146" creationId="{72E7807C-7F9E-401D-9EEE-A2693B6FFD44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47" creationId="{85936242-20D2-4CB3-9CD1-74BC9CD82FBF}"/>
          </ac:spMkLst>
        </pc:spChg>
        <pc:spChg chg="del topLvl">
          <ac:chgData name="Justin St. Pierre (Catholic Education Office of WA - West Leederville)" userId="24c84b6f-a324-435b-ba88-d688c36c30b9" providerId="ADAL" clId="{05329B06-40FC-4D61-AB85-83E2DC5F1879}" dt="2023-03-20T03:20:46.005" v="24" actId="478"/>
          <ac:spMkLst>
            <pc:docMk/>
            <pc:sldMk cId="4237269887" sldId="4155"/>
            <ac:spMk id="148" creationId="{CB443406-E620-4E23-A934-626D4350BAC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50" creationId="{1C6CAD09-5269-45AF-BC89-426285C39D1A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0T03:20:42.477" v="22" actId="478"/>
          <ac:spMkLst>
            <pc:docMk/>
            <pc:sldMk cId="4237269887" sldId="4155"/>
            <ac:spMk id="152" creationId="{AC4A5443-9DBF-4C39-84AC-F2367C307EA5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98" creationId="{3AB39EEE-98E2-46C4-BA8E-03B0B864380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199" creationId="{DE549A73-4326-4F6E-9B08-AE17E431C539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0" creationId="{C03E37CD-EC26-4C37-BAEC-0A162400F1F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1" creationId="{E9333D47-8899-40E1-9F19-E10746B96E6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2" creationId="{67A42675-0056-48E5-89F6-0DDA06B5AE6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4" creationId="{AE0E796C-03F1-42C3-B9E4-D372821A5A0C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5" creationId="{2B997551-EA4B-4995-8564-25BF2104116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6" creationId="{8696E316-0A8D-43A1-98D2-2213506497C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7" creationId="{4BB0E444-2A24-47C9-A4ED-F4DC69697AB6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08" creationId="{93D1D0A0-2817-4740-808E-D8D7DFC6E80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5:48.343" v="143" actId="207"/>
          <ac:spMkLst>
            <pc:docMk/>
            <pc:sldMk cId="4237269887" sldId="4155"/>
            <ac:spMk id="210" creationId="{B34B3F62-5FD8-422C-87ED-0AF12EEBAD3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5:45.054" v="142" actId="207"/>
          <ac:spMkLst>
            <pc:docMk/>
            <pc:sldMk cId="4237269887" sldId="4155"/>
            <ac:spMk id="211" creationId="{D9B4BAB2-F8B7-40E1-8BC7-7108BF850A4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20" creationId="{C92BEF15-5662-48C5-A438-5A21AB4F152C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21" creationId="{55486755-CBB5-4B40-A726-9215B80E241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22" creationId="{4A365C1D-DFB4-497E-B266-1B9646EBDFAE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spMkLst>
            <pc:docMk/>
            <pc:sldMk cId="4237269887" sldId="4155"/>
            <ac:spMk id="223" creationId="{6309A567-CBE5-41F4-843F-264F439F3499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37.619" v="124" actId="207"/>
          <ac:spMkLst>
            <pc:docMk/>
            <pc:sldMk cId="4237269887" sldId="4155"/>
            <ac:spMk id="224" creationId="{92CEDF14-EBC4-4A94-AE5B-EA335A46B01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0T03:22:37.619" v="124" actId="207"/>
          <ac:spMkLst>
            <pc:docMk/>
            <pc:sldMk cId="4237269887" sldId="4155"/>
            <ac:spMk id="225" creationId="{E3F6C6D6-84B9-43AA-BCB7-814D2F79A2FC}"/>
          </ac:spMkLst>
        </pc:s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3" creationId="{77225ADF-464B-40F4-B981-82091A066403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4" creationId="{4C9F1411-26F3-487A-A6F7-3CC2EF3DD245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grpSpMkLst>
            <pc:docMk/>
            <pc:sldMk cId="4237269887" sldId="4155"/>
            <ac:grpSpMk id="5" creationId="{6CAC801E-157D-4954-82E8-5B4C63865024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7" creationId="{952AD2B1-D1DB-46E4-B814-89135D3D01E8}"/>
          </ac:grpSpMkLst>
        </pc:grpChg>
        <pc:grpChg chg="del">
          <ac:chgData name="Justin St. Pierre (Catholic Education Office of WA - West Leederville)" userId="24c84b6f-a324-435b-ba88-d688c36c30b9" providerId="ADAL" clId="{05329B06-40FC-4D61-AB85-83E2DC5F1879}" dt="2023-03-20T03:20:37.830" v="20" actId="478"/>
          <ac:grpSpMkLst>
            <pc:docMk/>
            <pc:sldMk cId="4237269887" sldId="4155"/>
            <ac:grpSpMk id="8" creationId="{CB909D2D-7CEC-4107-9363-885C6FDE213A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grpSpMkLst>
            <pc:docMk/>
            <pc:sldMk cId="4237269887" sldId="4155"/>
            <ac:grpSpMk id="12" creationId="{EE62B490-0392-4AD7-B3B3-6A6A7CBCE51A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grpSpMkLst>
            <pc:docMk/>
            <pc:sldMk cId="4237269887" sldId="4155"/>
            <ac:grpSpMk id="14" creationId="{460925CB-2842-43D1-87F9-DB8901D69A42}"/>
          </ac:grpSpMkLst>
        </pc:grpChg>
        <pc:grpChg chg="del">
          <ac:chgData name="Justin St. Pierre (Catholic Education Office of WA - West Leederville)" userId="24c84b6f-a324-435b-ba88-d688c36c30b9" providerId="ADAL" clId="{05329B06-40FC-4D61-AB85-83E2DC5F1879}" dt="2023-03-20T03:20:44.184" v="23" actId="478"/>
          <ac:grpSpMkLst>
            <pc:docMk/>
            <pc:sldMk cId="4237269887" sldId="4155"/>
            <ac:grpSpMk id="15" creationId="{B0F16D06-B841-4993-ABAC-94BFE1520885}"/>
          </ac:grpSpMkLst>
        </pc:grpChg>
        <pc:grpChg chg="mod topLvl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grpSpMkLst>
            <pc:docMk/>
            <pc:sldMk cId="4237269887" sldId="4155"/>
            <ac:grpSpMk id="16" creationId="{24D3559A-1F59-4E3D-863A-E73A661352B1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17" creationId="{62025CC5-F21B-4F11-9C10-D5A51886C5C4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grpSpMkLst>
            <pc:docMk/>
            <pc:sldMk cId="4237269887" sldId="4155"/>
            <ac:grpSpMk id="18" creationId="{B5C73DB1-5C79-49FF-B997-F725AC39EFF7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19" creationId="{0250F8F2-6DD8-4613-AA91-3AD05ABBB828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grpSpMkLst>
            <pc:docMk/>
            <pc:sldMk cId="4237269887" sldId="4155"/>
            <ac:grpSpMk id="20" creationId="{832D15F6-C8A3-46CD-87FE-488069FBC43F}"/>
          </ac:grpSpMkLst>
        </pc:grpChg>
        <pc:grpChg chg="del">
          <ac:chgData name="Justin St. Pierre (Catholic Education Office of WA - West Leederville)" userId="24c84b6f-a324-435b-ba88-d688c36c30b9" providerId="ADAL" clId="{05329B06-40FC-4D61-AB85-83E2DC5F1879}" dt="2023-03-20T03:20:46.005" v="24" actId="478"/>
          <ac:grpSpMkLst>
            <pc:docMk/>
            <pc:sldMk cId="4237269887" sldId="4155"/>
            <ac:grpSpMk id="23" creationId="{B2BF8BC8-DA42-4A6D-9969-CF4C1B02D0B9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117" creationId="{ACE95BA5-0A52-4108-BD66-4D243C6BBA16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122" creationId="{453B4C94-42DD-4FE2-B9F4-AB05B18F68B1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133" creationId="{9CB612C9-1044-4DBA-9A55-CBAC3C92BADB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151" creationId="{54C76F27-BEA2-47F5-A8A7-639414182955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grpSpMkLst>
            <pc:docMk/>
            <pc:sldMk cId="4237269887" sldId="4155"/>
            <ac:grpSpMk id="209" creationId="{C2C7393F-B7C2-4B05-B7FA-97CBE816606E}"/>
          </ac:grpSpMkLst>
        </pc:grpChg>
        <pc:picChg chg="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picMkLst>
            <pc:docMk/>
            <pc:sldMk cId="4237269887" sldId="4155"/>
            <ac:picMk id="9" creationId="{3848E1E8-B839-477B-ABA1-0BFC0E5BB7C7}"/>
          </ac:picMkLst>
        </pc:picChg>
        <pc:picChg chg="add mod">
          <ac:chgData name="Justin St. Pierre (Catholic Education Office of WA - West Leederville)" userId="24c84b6f-a324-435b-ba88-d688c36c30b9" providerId="ADAL" clId="{05329B06-40FC-4D61-AB85-83E2DC5F1879}" dt="2023-03-20T03:30:06.703" v="191" actId="14861"/>
          <ac:picMkLst>
            <pc:docMk/>
            <pc:sldMk cId="4237269887" sldId="4155"/>
            <ac:picMk id="10" creationId="{4779E6E4-D44B-12C8-852D-367F3C030050}"/>
          </ac:picMkLst>
        </pc:picChg>
        <pc:cxnChg chg="mod">
          <ac:chgData name="Justin St. Pierre (Catholic Education Office of WA - West Leederville)" userId="24c84b6f-a324-435b-ba88-d688c36c30b9" providerId="ADAL" clId="{05329B06-40FC-4D61-AB85-83E2DC5F1879}" dt="2023-03-20T03:20:53.353" v="25" actId="14100"/>
          <ac:cxnSpMkLst>
            <pc:docMk/>
            <pc:sldMk cId="4237269887" sldId="4155"/>
            <ac:cxnSpMk id="90" creationId="{1CD10105-F2DB-410E-A9FC-31676C0538B1}"/>
          </ac:cxnSpMkLst>
        </pc:cxnChg>
      </pc:sldChg>
      <pc:sldChg chg="modSp add 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225599378" sldId="4156"/>
        </pc:sldMkLst>
        <pc:spChg chg="mod">
          <ac:chgData name="Justin St. Pierre (Catholic Education Office of WA - West Leederville)" userId="24c84b6f-a324-435b-ba88-d688c36c30b9" providerId="ADAL" clId="{05329B06-40FC-4D61-AB85-83E2DC5F1879}" dt="2023-03-20T03:32:32.506" v="227" actId="20577"/>
          <ac:spMkLst>
            <pc:docMk/>
            <pc:sldMk cId="225599378" sldId="4156"/>
            <ac:spMk id="2" creationId="{CE0168D9-90DD-1D46-B29E-214CC167211B}"/>
          </ac:spMkLst>
        </pc:spChg>
      </pc:sldChg>
      <pc:sldChg chg="addSp delSp modSp add mod ord addCm modNotesTx">
        <pc:chgData name="Justin St. Pierre (Catholic Education Office of WA - West Leederville)" userId="24c84b6f-a324-435b-ba88-d688c36c30b9" providerId="ADAL" clId="{05329B06-40FC-4D61-AB85-83E2DC5F1879}" dt="2023-03-22T05:33:43.304" v="1303"/>
        <pc:sldMkLst>
          <pc:docMk/>
          <pc:sldMk cId="961189105" sldId="4157"/>
        </pc:sldMkLst>
        <pc:spChg chg="add del mod">
          <ac:chgData name="Justin St. Pierre (Catholic Education Office of WA - West Leederville)" userId="24c84b6f-a324-435b-ba88-d688c36c30b9" providerId="ADAL" clId="{05329B06-40FC-4D61-AB85-83E2DC5F1879}" dt="2023-03-22T02:27:50.913" v="291" actId="2085"/>
          <ac:spMkLst>
            <pc:docMk/>
            <pc:sldMk cId="961189105" sldId="4157"/>
            <ac:spMk id="26" creationId="{49932784-6CD1-91F7-B4EA-7DB498B1E52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50.913" v="291" actId="2085"/>
          <ac:spMkLst>
            <pc:docMk/>
            <pc:sldMk cId="961189105" sldId="4157"/>
            <ac:spMk id="27" creationId="{DE44636F-1995-0ABF-6748-8EBBF06746C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54.855" v="292" actId="2085"/>
          <ac:spMkLst>
            <pc:docMk/>
            <pc:sldMk cId="961189105" sldId="4157"/>
            <ac:spMk id="28" creationId="{1875BE7A-F705-91BD-485C-71094E34DBC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85" creationId="{09ABE311-0000-4B4D-A2CE-94411C0074A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8:13.799" v="296" actId="1036"/>
          <ac:spMkLst>
            <pc:docMk/>
            <pc:sldMk cId="961189105" sldId="4157"/>
            <ac:spMk id="86" creationId="{4EBBA61A-15AF-4419-AC5A-174AEB6AF3B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8:13.799" v="296" actId="1036"/>
          <ac:spMkLst>
            <pc:docMk/>
            <pc:sldMk cId="961189105" sldId="4157"/>
            <ac:spMk id="87" creationId="{A21D2FF0-58B3-4BB0-96A0-650C370C7C3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8:13.799" v="296" actId="1036"/>
          <ac:spMkLst>
            <pc:docMk/>
            <pc:sldMk cId="961189105" sldId="4157"/>
            <ac:spMk id="88" creationId="{E511F447-82F4-4DC5-AE3A-EB506ABFEEC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8:13.799" v="296" actId="1036"/>
          <ac:spMkLst>
            <pc:docMk/>
            <pc:sldMk cId="961189105" sldId="4157"/>
            <ac:spMk id="89" creationId="{7E5BE737-403D-4A8C-9800-0078B0D25CB4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1" creationId="{B6D40EB9-1EB4-44D5-A566-A108A86450EE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2" creationId="{DAB6B30E-3F20-4D16-A073-D9B6889A8D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3" creationId="{5FBDD40B-A0C3-4EB2-802E-EF5AE04D14B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4" creationId="{B568DBFE-1144-417C-B080-4CA44307E0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5" creationId="{BA1909EB-E6CC-4A9D-8966-298DDC5ED801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6" creationId="{7B2FBDDC-0BAD-49F2-9CAF-5B05289EF333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7" creationId="{F631C354-523B-4A14-8057-678B51A1DBD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8" creationId="{B3AFA310-FB23-422C-8255-3AA950990F85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99" creationId="{7FEB1E57-840C-49E1-B527-D814E3E4453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100" creationId="{EFDB1ACB-ADFE-4016-82B0-23C024E0196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107" creationId="{5901B25D-369C-4546-8397-CEB438FC9ED9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6:57.400" v="283" actId="207"/>
          <ac:spMkLst>
            <pc:docMk/>
            <pc:sldMk cId="961189105" sldId="4157"/>
            <ac:spMk id="227" creationId="{7F39744B-8A7E-4B74-B5AD-CA12F2409E6D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6:57.400" v="283" actId="207"/>
          <ac:spMkLst>
            <pc:docMk/>
            <pc:sldMk cId="961189105" sldId="4157"/>
            <ac:spMk id="228" creationId="{F27584C6-89B3-4F6E-9BB1-FB6D31B1525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232" creationId="{3FB9770A-18E4-4E66-82A3-A61E70EC6B5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6:57.400" v="283" actId="207"/>
          <ac:spMkLst>
            <pc:docMk/>
            <pc:sldMk cId="961189105" sldId="4157"/>
            <ac:spMk id="252" creationId="{492EE579-51EE-4412-B666-182543AF9786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6:57.400" v="283" actId="207"/>
          <ac:spMkLst>
            <pc:docMk/>
            <pc:sldMk cId="961189105" sldId="4157"/>
            <ac:spMk id="253" creationId="{F9A16BC0-0B35-42A3-8DB3-A08CB23B0FE0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spMkLst>
            <pc:docMk/>
            <pc:sldMk cId="961189105" sldId="4157"/>
            <ac:spMk id="259" creationId="{D9940133-F582-42F7-B666-9BC87329317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34.005" v="289" actId="207"/>
          <ac:spMkLst>
            <pc:docMk/>
            <pc:sldMk cId="961189105" sldId="4157"/>
            <ac:spMk id="260" creationId="{576A76E6-1DF7-444F-B3FB-F025E0BF23CA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2:27:34.005" v="289" actId="207"/>
          <ac:spMkLst>
            <pc:docMk/>
            <pc:sldMk cId="961189105" sldId="4157"/>
            <ac:spMk id="261" creationId="{44AD0DA3-B38C-45EC-93F4-83D51D678F67}"/>
          </ac:spMkLst>
        </pc:spChg>
        <pc:gr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grpSpMkLst>
            <pc:docMk/>
            <pc:sldMk cId="961189105" sldId="4157"/>
            <ac:grpSpMk id="3" creationId="{77225ADF-464B-40F4-B981-82091A066403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grpSpMkLst>
            <pc:docMk/>
            <pc:sldMk cId="961189105" sldId="4157"/>
            <ac:grpSpMk id="4" creationId="{4C9F1411-26F3-487A-A6F7-3CC2EF3DD245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26:57.400" v="283" actId="207"/>
          <ac:grpSpMkLst>
            <pc:docMk/>
            <pc:sldMk cId="961189105" sldId="4157"/>
            <ac:grpSpMk id="14" creationId="{460925CB-2842-43D1-87F9-DB8901D69A42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grpSpMkLst>
            <pc:docMk/>
            <pc:sldMk cId="961189105" sldId="4157"/>
            <ac:grpSpMk id="16" creationId="{24D3559A-1F59-4E3D-863A-E73A661352B1}"/>
          </ac:grpSpMkLst>
        </pc:grpChg>
        <pc:grp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grpSpMkLst>
            <pc:docMk/>
            <pc:sldMk cId="961189105" sldId="4157"/>
            <ac:grpSpMk id="20" creationId="{832D15F6-C8A3-46CD-87FE-488069FBC43F}"/>
          </ac:grpSpMkLst>
        </pc:grpChg>
        <pc:cxnChg chg="mod">
          <ac:chgData name="Justin St. Pierre (Catholic Education Office of WA - West Leederville)" userId="24c84b6f-a324-435b-ba88-d688c36c30b9" providerId="ADAL" clId="{05329B06-40FC-4D61-AB85-83E2DC5F1879}" dt="2023-03-22T02:27:01.935" v="284" actId="207"/>
          <ac:cxnSpMkLst>
            <pc:docMk/>
            <pc:sldMk cId="961189105" sldId="4157"/>
            <ac:cxnSpMk id="90" creationId="{1CD10105-F2DB-410E-A9FC-31676C0538B1}"/>
          </ac:cxnSpMkLst>
        </pc:cxnChg>
      </pc:sldChg>
      <pc:sldChg chg="add mod modShow modNotesTx">
        <pc:chgData name="Justin St. Pierre (Catholic Education Office of WA - West Leederville)" userId="24c84b6f-a324-435b-ba88-d688c36c30b9" providerId="ADAL" clId="{05329B06-40FC-4D61-AB85-83E2DC5F1879}" dt="2023-03-22T03:34:46.511" v="833" actId="20577"/>
        <pc:sldMkLst>
          <pc:docMk/>
          <pc:sldMk cId="2173373883" sldId="4158"/>
        </pc:sldMkLst>
      </pc:sldChg>
      <pc:sldChg chg="modSp new mod modShow">
        <pc:chgData name="Justin St. Pierre (Catholic Education Office of WA - West Leederville)" userId="24c84b6f-a324-435b-ba88-d688c36c30b9" providerId="ADAL" clId="{05329B06-40FC-4D61-AB85-83E2DC5F1879}" dt="2023-03-22T03:07:25.886" v="653" actId="729"/>
        <pc:sldMkLst>
          <pc:docMk/>
          <pc:sldMk cId="358576708" sldId="4159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2:29:23.957" v="311" actId="20577"/>
          <ac:spMkLst>
            <pc:docMk/>
            <pc:sldMk cId="358576708" sldId="4159"/>
            <ac:spMk id="2" creationId="{09338D05-2FDA-4BC5-6F67-D3669298CF6C}"/>
          </ac:spMkLst>
        </pc:spChg>
      </pc:sldChg>
      <pc:sldChg chg="addSp delSp modSp new mod addCm modNotesTx">
        <pc:chgData name="Justin St. Pierre (Catholic Education Office of WA - West Leederville)" userId="24c84b6f-a324-435b-ba88-d688c36c30b9" providerId="ADAL" clId="{05329B06-40FC-4D61-AB85-83E2DC5F1879}" dt="2023-03-22T05:39:07.515" v="1457" actId="478"/>
        <pc:sldMkLst>
          <pc:docMk/>
          <pc:sldMk cId="1891420788" sldId="4160"/>
        </pc:sldMkLst>
        <pc:spChg chg="add mod">
          <ac:chgData name="Justin St. Pierre (Catholic Education Office of WA - West Leederville)" userId="24c84b6f-a324-435b-ba88-d688c36c30b9" providerId="ADAL" clId="{05329B06-40FC-4D61-AB85-83E2DC5F1879}" dt="2023-03-22T02:36:57.778" v="532" actId="20577"/>
          <ac:spMkLst>
            <pc:docMk/>
            <pc:sldMk cId="1891420788" sldId="4160"/>
            <ac:spMk id="3" creationId="{6BA71F0B-8417-9563-9F2C-6503649C2E26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3:02:50.835" v="582" actId="1076"/>
          <ac:spMkLst>
            <pc:docMk/>
            <pc:sldMk cId="1891420788" sldId="4160"/>
            <ac:spMk id="9" creationId="{5AC2C8CE-3DDE-1D30-A286-8A0F1F7531E3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3:04:20.734" v="627" actId="1076"/>
          <ac:spMkLst>
            <pc:docMk/>
            <pc:sldMk cId="1891420788" sldId="4160"/>
            <ac:spMk id="10" creationId="{4708099D-E6FD-2A0F-D8C7-FAE0D0E81BC6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3:04:04.708" v="624" actId="1076"/>
          <ac:spMkLst>
            <pc:docMk/>
            <pc:sldMk cId="1891420788" sldId="4160"/>
            <ac:spMk id="11" creationId="{70F70E3D-A83C-C105-6BEF-F01BB8249C96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3:04:13.541" v="626" actId="1076"/>
          <ac:spMkLst>
            <pc:docMk/>
            <pc:sldMk cId="1891420788" sldId="4160"/>
            <ac:spMk id="12" creationId="{9CB9F133-BE71-2555-636F-ACBA0B65D49F}"/>
          </ac:spMkLst>
        </pc:spChg>
        <pc:spChg chg="add del mod">
          <ac:chgData name="Justin St. Pierre (Catholic Education Office of WA - West Leederville)" userId="24c84b6f-a324-435b-ba88-d688c36c30b9" providerId="ADAL" clId="{05329B06-40FC-4D61-AB85-83E2DC5F1879}" dt="2023-03-22T03:03:52.701" v="621" actId="478"/>
          <ac:spMkLst>
            <pc:docMk/>
            <pc:sldMk cId="1891420788" sldId="4160"/>
            <ac:spMk id="14" creationId="{119EB000-82F7-069C-EA2D-3990AD28F459}"/>
          </ac:spMkLst>
        </pc:spChg>
        <pc:spChg chg="add mod">
          <ac:chgData name="Justin St. Pierre (Catholic Education Office of WA - West Leederville)" userId="24c84b6f-a324-435b-ba88-d688c36c30b9" providerId="ADAL" clId="{05329B06-40FC-4D61-AB85-83E2DC5F1879}" dt="2023-03-22T05:32:41.654" v="1300" actId="20577"/>
          <ac:spMkLst>
            <pc:docMk/>
            <pc:sldMk cId="1891420788" sldId="4160"/>
            <ac:spMk id="15" creationId="{05EE3E76-F185-6833-0EA5-1A72884B795E}"/>
          </ac:spMkLst>
        </pc:spChg>
        <pc:spChg chg="add del mod">
          <ac:chgData name="Justin St. Pierre (Catholic Education Office of WA - West Leederville)" userId="24c84b6f-a324-435b-ba88-d688c36c30b9" providerId="ADAL" clId="{05329B06-40FC-4D61-AB85-83E2DC5F1879}" dt="2023-03-22T05:39:06.917" v="1456" actId="478"/>
          <ac:spMkLst>
            <pc:docMk/>
            <pc:sldMk cId="1891420788" sldId="4160"/>
            <ac:spMk id="17" creationId="{ED980DC2-10CA-170A-3009-1384F96E3A34}"/>
          </ac:spMkLst>
        </pc:spChg>
        <pc:picChg chg="add mod">
          <ac:chgData name="Justin St. Pierre (Catholic Education Office of WA - West Leederville)" userId="24c84b6f-a324-435b-ba88-d688c36c30b9" providerId="ADAL" clId="{05329B06-40FC-4D61-AB85-83E2DC5F1879}" dt="2023-03-22T03:04:13.541" v="626" actId="1076"/>
          <ac:picMkLst>
            <pc:docMk/>
            <pc:sldMk cId="1891420788" sldId="4160"/>
            <ac:picMk id="4" creationId="{CA3AB38B-A0BF-18CD-AC5C-BA233C3C8098}"/>
          </ac:picMkLst>
        </pc:picChg>
        <pc:picChg chg="add mod">
          <ac:chgData name="Justin St. Pierre (Catholic Education Office of WA - West Leederville)" userId="24c84b6f-a324-435b-ba88-d688c36c30b9" providerId="ADAL" clId="{05329B06-40FC-4D61-AB85-83E2DC5F1879}" dt="2023-03-22T03:04:20.734" v="627" actId="1076"/>
          <ac:picMkLst>
            <pc:docMk/>
            <pc:sldMk cId="1891420788" sldId="4160"/>
            <ac:picMk id="5" creationId="{78AA997C-3AAC-C4A2-AA2F-718C193A977A}"/>
          </ac:picMkLst>
        </pc:picChg>
        <pc:picChg chg="add mod">
          <ac:chgData name="Justin St. Pierre (Catholic Education Office of WA - West Leederville)" userId="24c84b6f-a324-435b-ba88-d688c36c30b9" providerId="ADAL" clId="{05329B06-40FC-4D61-AB85-83E2DC5F1879}" dt="2023-03-22T03:04:04.708" v="624" actId="1076"/>
          <ac:picMkLst>
            <pc:docMk/>
            <pc:sldMk cId="1891420788" sldId="4160"/>
            <ac:picMk id="6" creationId="{4CAC13D3-2157-4268-E21A-32A8E818665E}"/>
          </ac:picMkLst>
        </pc:picChg>
        <pc:picChg chg="add del mod">
          <ac:chgData name="Justin St. Pierre (Catholic Education Office of WA - West Leederville)" userId="24c84b6f-a324-435b-ba88-d688c36c30b9" providerId="ADAL" clId="{05329B06-40FC-4D61-AB85-83E2DC5F1879}" dt="2023-03-22T05:39:07.515" v="1457" actId="478"/>
          <ac:picMkLst>
            <pc:docMk/>
            <pc:sldMk cId="1891420788" sldId="4160"/>
            <ac:picMk id="7" creationId="{B763E114-86C2-AC63-9912-4286BA275C1D}"/>
          </ac:picMkLst>
        </pc:picChg>
        <pc:picChg chg="add mod">
          <ac:chgData name="Justin St. Pierre (Catholic Education Office of WA - West Leederville)" userId="24c84b6f-a324-435b-ba88-d688c36c30b9" providerId="ADAL" clId="{05329B06-40FC-4D61-AB85-83E2DC5F1879}" dt="2023-03-22T03:02:50.835" v="582" actId="1076"/>
          <ac:picMkLst>
            <pc:docMk/>
            <pc:sldMk cId="1891420788" sldId="4160"/>
            <ac:picMk id="8" creationId="{5FBBCCB6-9FB7-2C27-3499-AB7214497412}"/>
          </ac:picMkLst>
        </pc:picChg>
        <pc:picChg chg="add del mod">
          <ac:chgData name="Justin St. Pierre (Catholic Education Office of WA - West Leederville)" userId="24c84b6f-a324-435b-ba88-d688c36c30b9" providerId="ADAL" clId="{05329B06-40FC-4D61-AB85-83E2DC5F1879}" dt="2023-03-22T03:03:52.701" v="621" actId="478"/>
          <ac:picMkLst>
            <pc:docMk/>
            <pc:sldMk cId="1891420788" sldId="4160"/>
            <ac:picMk id="13" creationId="{29511C03-914D-6B73-10C3-8CAE40B2BA28}"/>
          </ac:picMkLst>
        </pc:picChg>
        <pc:picChg chg="add mod">
          <ac:chgData name="Justin St. Pierre (Catholic Education Office of WA - West Leederville)" userId="24c84b6f-a324-435b-ba88-d688c36c30b9" providerId="ADAL" clId="{05329B06-40FC-4D61-AB85-83E2DC5F1879}" dt="2023-03-22T03:03:56.995" v="622" actId="1076"/>
          <ac:picMkLst>
            <pc:docMk/>
            <pc:sldMk cId="1891420788" sldId="4160"/>
            <ac:picMk id="16" creationId="{7DC8A0F4-E43A-CF10-BA21-9DE2DA1A0D8D}"/>
          </ac:picMkLst>
        </pc:picChg>
      </pc:sldChg>
      <pc:sldChg chg="modSp new mod modNotesTx">
        <pc:chgData name="Justin St. Pierre (Catholic Education Office of WA - West Leederville)" userId="24c84b6f-a324-435b-ba88-d688c36c30b9" providerId="ADAL" clId="{05329B06-40FC-4D61-AB85-83E2DC5F1879}" dt="2023-03-22T03:37:45.351" v="1116"/>
        <pc:sldMkLst>
          <pc:docMk/>
          <pc:sldMk cId="1799998729" sldId="4161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3:01:35.278" v="577" actId="20577"/>
          <ac:spMkLst>
            <pc:docMk/>
            <pc:sldMk cId="1799998729" sldId="4161"/>
            <ac:spMk id="2" creationId="{202560A7-7C40-AF04-90E4-FBBB9E346319}"/>
          </ac:spMkLst>
        </pc:spChg>
      </pc:sldChg>
      <pc:sldChg chg="new del">
        <pc:chgData name="Justin St. Pierre (Catholic Education Office of WA - West Leederville)" userId="24c84b6f-a324-435b-ba88-d688c36c30b9" providerId="ADAL" clId="{05329B06-40FC-4D61-AB85-83E2DC5F1879}" dt="2023-03-22T03:02:08.234" v="581" actId="680"/>
        <pc:sldMkLst>
          <pc:docMk/>
          <pc:sldMk cId="2944340946" sldId="4162"/>
        </pc:sldMkLst>
      </pc:sldChg>
      <pc:sldChg chg="addSp delSp modSp new mod ord addCm delCm modNotesTx">
        <pc:chgData name="Justin St. Pierre (Catholic Education Office of WA - West Leederville)" userId="24c84b6f-a324-435b-ba88-d688c36c30b9" providerId="ADAL" clId="{05329B06-40FC-4D61-AB85-83E2DC5F1879}" dt="2023-03-22T05:34:01.648" v="1306"/>
        <pc:sldMkLst>
          <pc:docMk/>
          <pc:sldMk cId="3552414875" sldId="4162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3:17:47.853" v="716" actId="27636"/>
          <ac:spMkLst>
            <pc:docMk/>
            <pc:sldMk cId="3552414875" sldId="4162"/>
            <ac:spMk id="2" creationId="{CED301E5-43F8-5C5F-8D55-8225D892DE25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3:17:35.909" v="711" actId="478"/>
          <ac:spMkLst>
            <pc:docMk/>
            <pc:sldMk cId="3552414875" sldId="4162"/>
            <ac:spMk id="3" creationId="{9FD96688-7352-226F-9776-FDE668CCCD33}"/>
          </ac:spMkLst>
        </pc:spChg>
        <pc:spChg chg="add del">
          <ac:chgData name="Justin St. Pierre (Catholic Education Office of WA - West Leederville)" userId="24c84b6f-a324-435b-ba88-d688c36c30b9" providerId="ADAL" clId="{05329B06-40FC-4D61-AB85-83E2DC5F1879}" dt="2023-03-22T03:35:09.560" v="852" actId="22"/>
          <ac:spMkLst>
            <pc:docMk/>
            <pc:sldMk cId="3552414875" sldId="4162"/>
            <ac:spMk id="8" creationId="{9542EDD4-8DCA-7AA1-494C-95E048DC3D4C}"/>
          </ac:spMkLst>
        </pc:spChg>
        <pc:picChg chg="add mod">
          <ac:chgData name="Justin St. Pierre (Catholic Education Office of WA - West Leederville)" userId="24c84b6f-a324-435b-ba88-d688c36c30b9" providerId="ADAL" clId="{05329B06-40FC-4D61-AB85-83E2DC5F1879}" dt="2023-03-22T03:17:40.860" v="714" actId="14100"/>
          <ac:picMkLst>
            <pc:docMk/>
            <pc:sldMk cId="3552414875" sldId="4162"/>
            <ac:picMk id="6" creationId="{13C54DB8-94FA-499A-A1DB-8EC3DC1143EC}"/>
          </ac:picMkLst>
        </pc:picChg>
      </pc:sldChg>
      <pc:sldChg chg="add">
        <pc:chgData name="Justin St. Pierre (Catholic Education Office of WA - West Leederville)" userId="24c84b6f-a324-435b-ba88-d688c36c30b9" providerId="ADAL" clId="{05329B06-40FC-4D61-AB85-83E2DC5F1879}" dt="2023-03-22T05:35:43.388" v="1345"/>
        <pc:sldMkLst>
          <pc:docMk/>
          <pc:sldMk cId="188261132" sldId="4163"/>
        </pc:sldMkLst>
      </pc:sldChg>
      <pc:sldChg chg="add del">
        <pc:chgData name="Justin St. Pierre (Catholic Education Office of WA - West Leederville)" userId="24c84b6f-a324-435b-ba88-d688c36c30b9" providerId="ADAL" clId="{05329B06-40FC-4D61-AB85-83E2DC5F1879}" dt="2023-03-22T03:02:05.609" v="580"/>
        <pc:sldMkLst>
          <pc:docMk/>
          <pc:sldMk cId="1480791182" sldId="4163"/>
        </pc:sldMkLst>
      </pc:sldChg>
      <pc:sldChg chg="addSp delSp modSp new del mod ord addCm delCm modNotesTx">
        <pc:chgData name="Justin St. Pierre (Catholic Education Office of WA - West Leederville)" userId="24c84b6f-a324-435b-ba88-d688c36c30b9" providerId="ADAL" clId="{05329B06-40FC-4D61-AB85-83E2DC5F1879}" dt="2023-03-22T05:35:37.082" v="1344" actId="2696"/>
        <pc:sldMkLst>
          <pc:docMk/>
          <pc:sldMk cId="3549468760" sldId="4163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5:33:53.878" v="1304" actId="14100"/>
          <ac:spMkLst>
            <pc:docMk/>
            <pc:sldMk cId="3549468760" sldId="4163"/>
            <ac:spMk id="2" creationId="{F8ED895D-03F3-9B93-D30B-7A22B4595BAC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3:18:33.530" v="756" actId="478"/>
          <ac:spMkLst>
            <pc:docMk/>
            <pc:sldMk cId="3549468760" sldId="4163"/>
            <ac:spMk id="3" creationId="{EFE99A19-138B-9AE8-8A3F-8DCC8B391DC3}"/>
          </ac:spMkLst>
        </pc:spChg>
        <pc:spChg chg="add del">
          <ac:chgData name="Justin St. Pierre (Catholic Education Office of WA - West Leederville)" userId="24c84b6f-a324-435b-ba88-d688c36c30b9" providerId="ADAL" clId="{05329B06-40FC-4D61-AB85-83E2DC5F1879}" dt="2023-03-22T03:35:14.493" v="855" actId="22"/>
          <ac:spMkLst>
            <pc:docMk/>
            <pc:sldMk cId="3549468760" sldId="4163"/>
            <ac:spMk id="8" creationId="{916FED4B-8ABD-AB8E-550C-2218716C60AB}"/>
          </ac:spMkLst>
        </pc:spChg>
        <pc:picChg chg="add mod">
          <ac:chgData name="Justin St. Pierre (Catholic Education Office of WA - West Leederville)" userId="24c84b6f-a324-435b-ba88-d688c36c30b9" providerId="ADAL" clId="{05329B06-40FC-4D61-AB85-83E2DC5F1879}" dt="2023-03-22T03:18:38.691" v="760" actId="14100"/>
          <ac:picMkLst>
            <pc:docMk/>
            <pc:sldMk cId="3549468760" sldId="4163"/>
            <ac:picMk id="6" creationId="{BE3A2444-F1C7-DFD9-4023-CE98AB11EFAA}"/>
          </ac:picMkLst>
        </pc:picChg>
      </pc:sldChg>
      <pc:sldChg chg="delSp modSp new mod addCm modNotesTx">
        <pc:chgData name="Justin St. Pierre (Catholic Education Office of WA - West Leederville)" userId="24c84b6f-a324-435b-ba88-d688c36c30b9" providerId="ADAL" clId="{05329B06-40FC-4D61-AB85-83E2DC5F1879}" dt="2023-03-22T03:38:23.305" v="1118"/>
        <pc:sldMkLst>
          <pc:docMk/>
          <pc:sldMk cId="322188825" sldId="4164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3:35:30.183" v="870" actId="20577"/>
          <ac:spMkLst>
            <pc:docMk/>
            <pc:sldMk cId="322188825" sldId="4164"/>
            <ac:spMk id="2" creationId="{1088ED4D-CFB0-4AE3-13A0-A6958AA0A622}"/>
          </ac:spMkLst>
        </pc:spChg>
        <pc:spChg chg="del">
          <ac:chgData name="Justin St. Pierre (Catholic Education Office of WA - West Leederville)" userId="24c84b6f-a324-435b-ba88-d688c36c30b9" providerId="ADAL" clId="{05329B06-40FC-4D61-AB85-83E2DC5F1879}" dt="2023-03-22T03:35:36.124" v="871" actId="478"/>
          <ac:spMkLst>
            <pc:docMk/>
            <pc:sldMk cId="322188825" sldId="4164"/>
            <ac:spMk id="3" creationId="{4F230E6A-AA11-AE00-8590-D6E6C612696D}"/>
          </ac:spMkLst>
        </pc:spChg>
      </pc:sldChg>
      <pc:sldChg chg="add addCm modNotesTx">
        <pc:chgData name="Justin St. Pierre (Catholic Education Office of WA - West Leederville)" userId="24c84b6f-a324-435b-ba88-d688c36c30b9" providerId="ADAL" clId="{05329B06-40FC-4D61-AB85-83E2DC5F1879}" dt="2023-03-22T03:38:15.699" v="1117"/>
        <pc:sldMkLst>
          <pc:docMk/>
          <pc:sldMk cId="535715619" sldId="4165"/>
        </pc:sldMkLst>
      </pc:sldChg>
      <pc:sldChg chg="modSp new mod ord">
        <pc:chgData name="Justin St. Pierre (Catholic Education Office of WA - West Leederville)" userId="24c84b6f-a324-435b-ba88-d688c36c30b9" providerId="ADAL" clId="{05329B06-40FC-4D61-AB85-83E2DC5F1879}" dt="2023-03-22T05:35:17.685" v="1343" actId="12"/>
        <pc:sldMkLst>
          <pc:docMk/>
          <pc:sldMk cId="953154171" sldId="4166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5:35:13.289" v="1342"/>
          <ac:spMkLst>
            <pc:docMk/>
            <pc:sldMk cId="953154171" sldId="4166"/>
            <ac:spMk id="2" creationId="{2CE9880F-9FDA-261D-0EB5-137E791C96F7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35:17.685" v="1343" actId="12"/>
          <ac:spMkLst>
            <pc:docMk/>
            <pc:sldMk cId="953154171" sldId="4166"/>
            <ac:spMk id="3" creationId="{E9A9A4D2-0987-9591-3D80-364B51D83986}"/>
          </ac:spMkLst>
        </pc:spChg>
      </pc:sldChg>
      <pc:sldChg chg="add del">
        <pc:chgData name="Justin St. Pierre (Catholic Education Office of WA - West Leederville)" userId="24c84b6f-a324-435b-ba88-d688c36c30b9" providerId="ADAL" clId="{05329B06-40FC-4D61-AB85-83E2DC5F1879}" dt="2023-03-22T03:35:54.536" v="874"/>
        <pc:sldMkLst>
          <pc:docMk/>
          <pc:sldMk cId="3860156551" sldId="4166"/>
        </pc:sldMkLst>
      </pc:sldChg>
      <pc:sldChg chg="modSp add mod delCm modNotesTx">
        <pc:chgData name="Justin St. Pierre (Catholic Education Office of WA - West Leederville)" userId="24c84b6f-a324-435b-ba88-d688c36c30b9" providerId="ADAL" clId="{05329B06-40FC-4D61-AB85-83E2DC5F1879}" dt="2023-03-22T05:38:14.469" v="1453"/>
        <pc:sldMkLst>
          <pc:docMk/>
          <pc:sldMk cId="1074518757" sldId="4167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5:37:00.973" v="1417" actId="20577"/>
          <ac:spMkLst>
            <pc:docMk/>
            <pc:sldMk cId="1074518757" sldId="4167"/>
            <ac:spMk id="38" creationId="{8C3C9FC5-8822-4F8A-9102-9D23D6B6B0C2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36:53.890" v="1403" actId="20577"/>
          <ac:spMkLst>
            <pc:docMk/>
            <pc:sldMk cId="1074518757" sldId="4167"/>
            <ac:spMk id="44" creationId="{F7C45514-648B-4BAD-9EE8-A9CD21FB282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36:39.903" v="1381" actId="20577"/>
          <ac:spMkLst>
            <pc:docMk/>
            <pc:sldMk cId="1074518757" sldId="4167"/>
            <ac:spMk id="65" creationId="{E75BC62B-740C-4E85-A310-32C1E92844E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36:32.508" v="1371" actId="20577"/>
          <ac:spMkLst>
            <pc:docMk/>
            <pc:sldMk cId="1074518757" sldId="4167"/>
            <ac:spMk id="71" creationId="{0F67F6A8-2B35-44AE-A9CD-6E52CD0C901F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37:05.724" v="1419" actId="20577"/>
          <ac:spMkLst>
            <pc:docMk/>
            <pc:sldMk cId="1074518757" sldId="4167"/>
            <ac:spMk id="77" creationId="{24B5D745-11C9-4DD7-9D30-024916ECE388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37:04.058" v="1418" actId="20577"/>
          <ac:spMkLst>
            <pc:docMk/>
            <pc:sldMk cId="1074518757" sldId="4167"/>
            <ac:spMk id="83" creationId="{64A7FEA7-4BAD-4D84-A7E4-30C10BEA03CF}"/>
          </ac:spMkLst>
        </pc:spChg>
      </pc:sldChg>
      <pc:sldChg chg="modSp add del mod">
        <pc:chgData name="Justin St. Pierre (Catholic Education Office of WA - West Leederville)" userId="24c84b6f-a324-435b-ba88-d688c36c30b9" providerId="ADAL" clId="{05329B06-40FC-4D61-AB85-83E2DC5F1879}" dt="2023-03-22T05:38:48.540" v="1454" actId="47"/>
        <pc:sldMkLst>
          <pc:docMk/>
          <pc:sldMk cId="2260146628" sldId="4168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5:24:00.172" v="1241" actId="1076"/>
          <ac:spMkLst>
            <pc:docMk/>
            <pc:sldMk cId="2260146628" sldId="4168"/>
            <ac:spMk id="9" creationId="{66368C67-AE7F-FDB8-0E94-A4FB571B95FB}"/>
          </ac:spMkLst>
        </pc:spChg>
      </pc:sldChg>
      <pc:sldChg chg="modSp add mod">
        <pc:chgData name="Justin St. Pierre (Catholic Education Office of WA - West Leederville)" userId="24c84b6f-a324-435b-ba88-d688c36c30b9" providerId="ADAL" clId="{05329B06-40FC-4D61-AB85-83E2DC5F1879}" dt="2023-03-22T05:25:17.218" v="1282" actId="20577"/>
        <pc:sldMkLst>
          <pc:docMk/>
          <pc:sldMk cId="4042184216" sldId="4169"/>
        </pc:sldMkLst>
        <pc:spChg chg="mod">
          <ac:chgData name="Justin St. Pierre (Catholic Education Office of WA - West Leederville)" userId="24c84b6f-a324-435b-ba88-d688c36c30b9" providerId="ADAL" clId="{05329B06-40FC-4D61-AB85-83E2DC5F1879}" dt="2023-03-22T05:25:11.322" v="1264" actId="20577"/>
          <ac:spMkLst>
            <pc:docMk/>
            <pc:sldMk cId="4042184216" sldId="4169"/>
            <ac:spMk id="9" creationId="{66368C67-AE7F-FDB8-0E94-A4FB571B95FB}"/>
          </ac:spMkLst>
        </pc:spChg>
        <pc:spChg chg="mod">
          <ac:chgData name="Justin St. Pierre (Catholic Education Office of WA - West Leederville)" userId="24c84b6f-a324-435b-ba88-d688c36c30b9" providerId="ADAL" clId="{05329B06-40FC-4D61-AB85-83E2DC5F1879}" dt="2023-03-22T05:25:17.218" v="1282" actId="20577"/>
          <ac:spMkLst>
            <pc:docMk/>
            <pc:sldMk cId="4042184216" sldId="4169"/>
            <ac:spMk id="10" creationId="{EFEC2B9B-E302-B2A3-D37E-8B1A9B0B8E9F}"/>
          </ac:spMkLst>
        </pc:spChg>
      </pc:sldChg>
      <pc:sldChg chg="addSp modSp new mod">
        <pc:chgData name="Justin St. Pierre (Catholic Education Office of WA - West Leederville)" userId="24c84b6f-a324-435b-ba88-d688c36c30b9" providerId="ADAL" clId="{05329B06-40FC-4D61-AB85-83E2DC5F1879}" dt="2023-03-22T05:34:43.615" v="1339" actId="20577"/>
        <pc:sldMkLst>
          <pc:docMk/>
          <pc:sldMk cId="2024644882" sldId="4170"/>
        </pc:sldMkLst>
        <pc:spChg chg="add mod">
          <ac:chgData name="Justin St. Pierre (Catholic Education Office of WA - West Leederville)" userId="24c84b6f-a324-435b-ba88-d688c36c30b9" providerId="ADAL" clId="{05329B06-40FC-4D61-AB85-83E2DC5F1879}" dt="2023-03-22T05:34:43.615" v="1339" actId="20577"/>
          <ac:spMkLst>
            <pc:docMk/>
            <pc:sldMk cId="2024644882" sldId="4170"/>
            <ac:spMk id="3" creationId="{C311DD26-D4D8-6BFB-BD03-961ABDC23300}"/>
          </ac:spMkLst>
        </pc:spChg>
      </pc:sldChg>
      <pc:sldChg chg="add del">
        <pc:chgData name="Justin St. Pierre (Catholic Education Office of WA - West Leederville)" userId="24c84b6f-a324-435b-ba88-d688c36c30b9" providerId="ADAL" clId="{05329B06-40FC-4D61-AB85-83E2DC5F1879}" dt="2023-03-22T05:34:46.004" v="1340" actId="47"/>
        <pc:sldMkLst>
          <pc:docMk/>
          <pc:sldMk cId="4114070196" sldId="4171"/>
        </pc:sldMkLst>
      </pc:sldChg>
      <pc:sldMasterChg chg="delSldLayout">
        <pc:chgData name="Justin St. Pierre (Catholic Education Office of WA - West Leederville)" userId="24c84b6f-a324-435b-ba88-d688c36c30b9" providerId="ADAL" clId="{05329B06-40FC-4D61-AB85-83E2DC5F1879}" dt="2023-03-22T02:29:11.463" v="301" actId="2696"/>
        <pc:sldMasterMkLst>
          <pc:docMk/>
          <pc:sldMasterMk cId="3871969415" sldId="2147483648"/>
        </pc:sldMasterMkLst>
        <pc:sldLayoutChg chg="del">
          <pc:chgData name="Justin St. Pierre (Catholic Education Office of WA - West Leederville)" userId="24c84b6f-a324-435b-ba88-d688c36c30b9" providerId="ADAL" clId="{05329B06-40FC-4D61-AB85-83E2DC5F1879}" dt="2023-03-22T02:29:11.463" v="301" actId="2696"/>
          <pc:sldLayoutMkLst>
            <pc:docMk/>
            <pc:sldMasterMk cId="3871969415" sldId="2147483648"/>
            <pc:sldLayoutMk cId="3414127497" sldId="2147483656"/>
          </pc:sldLayoutMkLst>
        </pc:sldLayoutChg>
        <pc:sldLayoutChg chg="del">
          <pc:chgData name="Justin St. Pierre (Catholic Education Office of WA - West Leederville)" userId="24c84b6f-a324-435b-ba88-d688c36c30b9" providerId="ADAL" clId="{05329B06-40FC-4D61-AB85-83E2DC5F1879}" dt="2023-03-22T02:29:11.463" v="301" actId="2696"/>
          <pc:sldLayoutMkLst>
            <pc:docMk/>
            <pc:sldMasterMk cId="3871969415" sldId="2147483648"/>
            <pc:sldLayoutMk cId="3468004207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6966-3BDB-FC44-800E-61837B0E742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D0606-0657-4B49-87C1-B7B015FF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D0606-0657-4B49-87C1-B7B015FF07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EDEB-C077-2940-A0A4-C04F766C88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156791"/>
            <a:ext cx="9144000" cy="1810372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558D4-5936-1A4C-ABE9-047915A44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094411"/>
            <a:ext cx="9144000" cy="1255464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0B49E-DE63-E246-820F-F5FCA982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AB9FA-7F5E-B24D-B598-A7508475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A5DD-E593-0841-A536-FD04837C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A159-7044-9944-AE15-D42FF0B7B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7771-A175-7A92-2E7C-20CA888F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9EDE-5FE9-3D23-E93C-816B0F8A8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BE225-0E6F-DD08-58AA-D6F06640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2E9C-E0FF-4A11-92FB-4AA4C2C7258F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595B-F1E3-3E08-239B-B699CA53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C4F51-163B-5707-833B-9A7E3403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49A3-C789-4E7E-82FB-0568D722A0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DC3E3-E7F1-E64E-9FCC-7996D7A8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7F018-369E-0946-BFC4-E7D412FF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9650A-C92C-6E44-9EEF-5D4249CC1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1E806-B4BE-6641-8F53-86D78F644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113AB-0490-DF45-B068-7A15135D5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21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046FA159-7044-9944-AE15-D42FF0B7B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6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nglicarevic.org.au/student-interne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9A4D2-0987-9591-3D80-364B51D8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98" y="2274780"/>
            <a:ext cx="5274802" cy="2002970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b="1" dirty="0">
                <a:solidFill>
                  <a:schemeClr val="accent3"/>
                </a:solidFill>
                <a:effectLst/>
                <a:latin typeface="Montserrat SemiBold" pitchFamily="2" charset="77"/>
                <a:ea typeface="Calibri" panose="020F0502020204030204" pitchFamily="34" charset="0"/>
              </a:rPr>
              <a:t>If not, you may be eligible for 12 months of free internet </a:t>
            </a:r>
            <a:r>
              <a:rPr lang="en-AU" dirty="0">
                <a:effectLst/>
                <a:ea typeface="Calibri" panose="020F0502020204030204" pitchFamily="34" charset="0"/>
              </a:rPr>
              <a:t>through the School Student Broadband Initiative (SSBI).</a:t>
            </a:r>
            <a:endParaRPr lang="en-AU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F3DF15-9968-A84E-6F2C-AF0552B60AF5}"/>
              </a:ext>
            </a:extLst>
          </p:cNvPr>
          <p:cNvSpPr txBox="1">
            <a:spLocks/>
          </p:cNvSpPr>
          <p:nvPr/>
        </p:nvSpPr>
        <p:spPr>
          <a:xfrm>
            <a:off x="465598" y="522776"/>
            <a:ext cx="5520335" cy="118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AU" sz="3600" b="1" dirty="0"/>
              <a:t>Do you currently have home internet?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1C622-6321-6256-87C5-8C70AD73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86" y="584462"/>
            <a:ext cx="25400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803CB2-98B8-A685-E402-5FEBEAF78EFF}"/>
              </a:ext>
            </a:extLst>
          </p:cNvPr>
          <p:cNvSpPr txBox="1"/>
          <p:nvPr/>
        </p:nvSpPr>
        <p:spPr>
          <a:xfrm>
            <a:off x="514049" y="4377342"/>
            <a:ext cx="5226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*Program is available until 31 Dec 2025 or until 30,000 families activate the offer.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CCC68-67EA-5DE7-508B-B502F7A8A41C}"/>
              </a:ext>
            </a:extLst>
          </p:cNvPr>
          <p:cNvSpPr/>
          <p:nvPr/>
        </p:nvSpPr>
        <p:spPr>
          <a:xfrm>
            <a:off x="6360817" y="2098563"/>
            <a:ext cx="5551783" cy="2757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0" rIns="450000"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chemeClr val="tx1"/>
                </a:solidFill>
                <a:latin typeface="Montserrat SemiBold" pitchFamily="2" charset="77"/>
                <a:ea typeface="Calibri" panose="020F0502020204030204" pitchFamily="34" charset="0"/>
              </a:rPr>
              <a:t>The free program includes: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dirty="0">
                <a:solidFill>
                  <a:schemeClr val="bg1"/>
                </a:solidFill>
                <a:latin typeface="Montserrat SemiBold" pitchFamily="2" charset="77"/>
                <a:ea typeface="Calibri" panose="020F0502020204030204" pitchFamily="34" charset="0"/>
              </a:rPr>
              <a:t>Unlimited Home Internet plan</a:t>
            </a:r>
            <a:r>
              <a:rPr lang="en-AU" sz="2000" b="1" dirty="0">
                <a:solidFill>
                  <a:schemeClr val="bg1"/>
                </a:solidFill>
                <a:ea typeface="Calibri" panose="020F0502020204030204" pitchFamily="34" charset="0"/>
              </a:rPr>
              <a:t>	     </a:t>
            </a:r>
            <a:r>
              <a:rPr lang="en-AU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</a:rPr>
              <a:t>(50 Mbps download/20 Mbps upload)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dirty="0">
                <a:solidFill>
                  <a:schemeClr val="bg1"/>
                </a:solidFill>
                <a:latin typeface="Montserrat SemiBold" pitchFamily="2" charset="77"/>
                <a:ea typeface="Calibri" panose="020F0502020204030204" pitchFamily="34" charset="0"/>
              </a:rPr>
              <a:t>Wi-Fi Router</a:t>
            </a:r>
            <a:endParaRPr lang="en-AU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AF183-0D2A-A567-9046-CF7BF197AFAF}"/>
              </a:ext>
            </a:extLst>
          </p:cNvPr>
          <p:cNvSpPr txBox="1"/>
          <p:nvPr/>
        </p:nvSpPr>
        <p:spPr>
          <a:xfrm>
            <a:off x="514048" y="5501957"/>
            <a:ext cx="4473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Montserrat" pitchFamily="2" charset="77"/>
              </a:rPr>
              <a:t>If interested, contact SSBI by phone or visit: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22298-6638-B6CC-6EA6-F151CA291B20}"/>
              </a:ext>
            </a:extLst>
          </p:cNvPr>
          <p:cNvSpPr txBox="1"/>
          <p:nvPr/>
        </p:nvSpPr>
        <p:spPr>
          <a:xfrm>
            <a:off x="2161309" y="5532736"/>
            <a:ext cx="9751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Montserrat" pitchFamily="2" charset="77"/>
              </a:rPr>
              <a:t>1800 954 610</a:t>
            </a:r>
          </a:p>
          <a:p>
            <a:pPr algn="r"/>
            <a:r>
              <a:rPr lang="en-US" sz="2800" b="1" dirty="0">
                <a:solidFill>
                  <a:schemeClr val="tx2"/>
                </a:solidFill>
                <a:latin typeface="Montserrat" pitchFamily="2" charset="77"/>
                <a:hlinkClick r:id="rId5"/>
              </a:rPr>
              <a:t>www.anglicarevic.org.au/student-internet</a:t>
            </a:r>
            <a:r>
              <a:rPr lang="en-US" sz="2800" b="1" dirty="0">
                <a:solidFill>
                  <a:schemeClr val="tx2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5398F-A07E-AF65-086C-9295C663F078}"/>
              </a:ext>
            </a:extLst>
          </p:cNvPr>
          <p:cNvSpPr/>
          <p:nvPr/>
        </p:nvSpPr>
        <p:spPr>
          <a:xfrm>
            <a:off x="11607799" y="4551141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D03E1-1C7C-0860-6A41-2E9A895F5A67}"/>
              </a:ext>
            </a:extLst>
          </p:cNvPr>
          <p:cNvSpPr/>
          <p:nvPr/>
        </p:nvSpPr>
        <p:spPr>
          <a:xfrm>
            <a:off x="11433998" y="4377341"/>
            <a:ext cx="173799" cy="173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tholic">
      <a:dk1>
        <a:srgbClr val="221E20"/>
      </a:dk1>
      <a:lt1>
        <a:srgbClr val="FFFFFF"/>
      </a:lt1>
      <a:dk2>
        <a:srgbClr val="53166E"/>
      </a:dk2>
      <a:lt2>
        <a:srgbClr val="FEFFFE"/>
      </a:lt2>
      <a:accent1>
        <a:srgbClr val="6F2C90"/>
      </a:accent1>
      <a:accent2>
        <a:srgbClr val="02A4E4"/>
      </a:accent2>
      <a:accent3>
        <a:srgbClr val="00B5AC"/>
      </a:accent3>
      <a:accent4>
        <a:srgbClr val="ED1C24"/>
      </a:accent4>
      <a:accent5>
        <a:srgbClr val="F36E21"/>
      </a:accent5>
      <a:accent6>
        <a:srgbClr val="A8BF2C"/>
      </a:accent6>
      <a:hlink>
        <a:srgbClr val="72D8F4"/>
      </a:hlink>
      <a:folHlink>
        <a:srgbClr val="BEA0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95fe4b-1ebe-4bab-ac69-6d9502d721a7">
      <Terms xmlns="http://schemas.microsoft.com/office/infopath/2007/PartnerControls"/>
    </lcf76f155ced4ddcb4097134ff3c332f>
    <TaxCatchAll xmlns="5a6257ec-4509-419a-b773-4482e5bf98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BF568B06E1F64E9558515EFED1F100" ma:contentTypeVersion="17" ma:contentTypeDescription="Create a new document." ma:contentTypeScope="" ma:versionID="ff95ceef64639b0a200e740fa7c45e29">
  <xsd:schema xmlns:xsd="http://www.w3.org/2001/XMLSchema" xmlns:xs="http://www.w3.org/2001/XMLSchema" xmlns:p="http://schemas.microsoft.com/office/2006/metadata/properties" xmlns:ns2="7d95fe4b-1ebe-4bab-ac69-6d9502d721a7" xmlns:ns3="6a0d194b-e34d-4d36-abb4-589849659c16" xmlns:ns4="5a6257ec-4509-419a-b773-4482e5bf9861" targetNamespace="http://schemas.microsoft.com/office/2006/metadata/properties" ma:root="true" ma:fieldsID="931b65e7b6f5b5c9f8070a6d87a59415" ns2:_="" ns3:_="" ns4:_="">
    <xsd:import namespace="7d95fe4b-1ebe-4bab-ac69-6d9502d721a7"/>
    <xsd:import namespace="6a0d194b-e34d-4d36-abb4-589849659c16"/>
    <xsd:import namespace="5a6257ec-4509-419a-b773-4482e5bf9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5fe4b-1ebe-4bab-ac69-6d9502d72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0a88298-1645-4136-8d18-1d3c604d3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194b-e34d-4d36-abb4-589849659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257ec-4509-419a-b773-4482e5bf986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b8a7e6d-5c85-4096-848e-c36e124b642d}" ma:internalName="TaxCatchAll" ma:showField="CatchAllData" ma:web="6a0d194b-e34d-4d36-abb4-589849659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D18E2-17F4-4C75-A92F-544161BDFB4C}">
  <ds:schemaRefs>
    <ds:schemaRef ds:uri="http://schemas.microsoft.com/office/2006/metadata/properties"/>
    <ds:schemaRef ds:uri="http://schemas.microsoft.com/office/infopath/2007/PartnerControls"/>
    <ds:schemaRef ds:uri="7d95fe4b-1ebe-4bab-ac69-6d9502d721a7"/>
    <ds:schemaRef ds:uri="5a6257ec-4509-419a-b773-4482e5bf9861"/>
  </ds:schemaRefs>
</ds:datastoreItem>
</file>

<file path=customXml/itemProps2.xml><?xml version="1.0" encoding="utf-8"?>
<ds:datastoreItem xmlns:ds="http://schemas.openxmlformats.org/officeDocument/2006/customXml" ds:itemID="{C430495B-7673-4392-9F7A-A1A34C24C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5fe4b-1ebe-4bab-ac69-6d9502d721a7"/>
    <ds:schemaRef ds:uri="6a0d194b-e34d-4d36-abb4-589849659c16"/>
    <ds:schemaRef ds:uri="5a6257ec-4509-419a-b773-4482e5bf9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8E1947-FAC9-432A-A2D7-70808EEA4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90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Apuan</dc:creator>
  <cp:lastModifiedBy>Justin St. Pierre (Catholic Education Office of WA - West Leederville)</cp:lastModifiedBy>
  <cp:revision>75</cp:revision>
  <dcterms:created xsi:type="dcterms:W3CDTF">2021-05-11T06:50:10Z</dcterms:created>
  <dcterms:modified xsi:type="dcterms:W3CDTF">2023-12-12T00:27:02Z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a8dd89-b61f-497f-8a6f-c1563f026dad_Enabled">
    <vt:lpwstr>true</vt:lpwstr>
  </property>
  <property fmtid="{D5CDD505-2E9C-101B-9397-08002B2CF9AE}" pid="3" name="MSIP_Label_04a8dd89-b61f-497f-8a6f-c1563f026dad_SetDate">
    <vt:lpwstr>2023-03-17T02:25:13Z</vt:lpwstr>
  </property>
  <property fmtid="{D5CDD505-2E9C-101B-9397-08002B2CF9AE}" pid="4" name="MSIP_Label_04a8dd89-b61f-497f-8a6f-c1563f026dad_Method">
    <vt:lpwstr>Standard</vt:lpwstr>
  </property>
  <property fmtid="{D5CDD505-2E9C-101B-9397-08002B2CF9AE}" pid="5" name="MSIP_Label_04a8dd89-b61f-497f-8a6f-c1563f026dad_Name">
    <vt:lpwstr>Official</vt:lpwstr>
  </property>
  <property fmtid="{D5CDD505-2E9C-101B-9397-08002B2CF9AE}" pid="6" name="MSIP_Label_04a8dd89-b61f-497f-8a6f-c1563f026dad_SiteId">
    <vt:lpwstr>c5852f23-3633-4f29-b386-51da53e35e23</vt:lpwstr>
  </property>
  <property fmtid="{D5CDD505-2E9C-101B-9397-08002B2CF9AE}" pid="7" name="MSIP_Label_04a8dd89-b61f-497f-8a6f-c1563f026dad_ActionId">
    <vt:lpwstr>78722857-45b1-4b90-b8b6-01f2a31cc5d9</vt:lpwstr>
  </property>
  <property fmtid="{D5CDD505-2E9C-101B-9397-08002B2CF9AE}" pid="8" name="MSIP_Label_04a8dd89-b61f-497f-8a6f-c1563f026dad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0x010100EBBF568B06E1F64E9558515EFED1F100</vt:lpwstr>
  </property>
</Properties>
</file>